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
  </p:notesMasterIdLst>
  <p:sldIdLst>
    <p:sldId id="257" r:id="rId2"/>
  </p:sldIdLst>
  <p:sldSz cx="38404800" cy="32918400"/>
  <p:notesSz cx="33162875" cy="24933275"/>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2194560" indent="-109728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4389120" indent="-219456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6583680" indent="-329184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8778240" indent="-438912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5486400" algn="l" defTabSz="2194560" rtl="0" eaLnBrk="1" latinLnBrk="0" hangingPunct="1">
      <a:defRPr kern="1200">
        <a:solidFill>
          <a:schemeClr val="tx1"/>
        </a:solidFill>
        <a:latin typeface="Arial" pitchFamily="34" charset="0"/>
        <a:ea typeface="+mn-ea"/>
        <a:cs typeface="Arial" pitchFamily="34" charset="0"/>
      </a:defRPr>
    </a:lvl6pPr>
    <a:lvl7pPr marL="6583680" algn="l" defTabSz="2194560" rtl="0" eaLnBrk="1" latinLnBrk="0" hangingPunct="1">
      <a:defRPr kern="1200">
        <a:solidFill>
          <a:schemeClr val="tx1"/>
        </a:solidFill>
        <a:latin typeface="Arial" pitchFamily="34" charset="0"/>
        <a:ea typeface="+mn-ea"/>
        <a:cs typeface="Arial" pitchFamily="34" charset="0"/>
      </a:defRPr>
    </a:lvl7pPr>
    <a:lvl8pPr marL="7680960" algn="l" defTabSz="2194560" rtl="0" eaLnBrk="1" latinLnBrk="0" hangingPunct="1">
      <a:defRPr kern="1200">
        <a:solidFill>
          <a:schemeClr val="tx1"/>
        </a:solidFill>
        <a:latin typeface="Arial" pitchFamily="34" charset="0"/>
        <a:ea typeface="+mn-ea"/>
        <a:cs typeface="Arial" pitchFamily="34" charset="0"/>
      </a:defRPr>
    </a:lvl8pPr>
    <a:lvl9pPr marL="8778240" algn="l" defTabSz="219456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8385" userDrawn="1">
          <p15:clr>
            <a:srgbClr val="A4A3A4"/>
          </p15:clr>
        </p15:guide>
        <p15:guide id="2" pos="282" userDrawn="1">
          <p15:clr>
            <a:srgbClr val="A4A3A4"/>
          </p15:clr>
        </p15:guide>
        <p15:guide id="3" orient="horz" pos="20127" userDrawn="1">
          <p15:clr>
            <a:srgbClr val="A4A3A4"/>
          </p15:clr>
        </p15:guide>
        <p15:guide id="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3ACE"/>
    <a:srgbClr val="003698"/>
    <a:srgbClr val="00539B"/>
    <a:srgbClr val="B2C2E0"/>
    <a:srgbClr val="6686C1"/>
    <a:srgbClr val="0066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7053" autoAdjust="0"/>
    <p:restoredTop sz="94249" autoAdjust="0"/>
  </p:normalViewPr>
  <p:slideViewPr>
    <p:cSldViewPr snapToGrid="0">
      <p:cViewPr varScale="1">
        <p:scale>
          <a:sx n="24" d="100"/>
          <a:sy n="24" d="100"/>
        </p:scale>
        <p:origin x="2170" y="187"/>
      </p:cViewPr>
      <p:guideLst>
        <p:guide orient="horz" pos="8385"/>
        <p:guide pos="282"/>
        <p:guide orient="horz" pos="20127"/>
        <p:guide/>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7-12T13:50:27.901"/>
    </inkml:context>
    <inkml:brush xml:id="br0">
      <inkml:brushProperty name="width" value="0.04" units="cm"/>
      <inkml:brushProperty name="height" value="0.04" units="cm"/>
    </inkml:brush>
  </inkml:definitions>
  <inkml:trace contextRef="#ctx0" brushRef="#br0">45178 3064 2513,'145'373'-1088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2" y="0"/>
            <a:ext cx="14372844" cy="124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0111" tIns="165055" rIns="330111" bIns="165055" numCol="1" anchor="t" anchorCtr="0" compatLnSpc="1">
            <a:prstTxWarp prst="textNoShape">
              <a:avLst/>
            </a:prstTxWarp>
          </a:bodyPr>
          <a:lstStyle>
            <a:lvl1pPr algn="l" defTabSz="3302587" eaLnBrk="1" hangingPunct="1">
              <a:defRPr sz="4300">
                <a:latin typeface="Arial" charset="0"/>
                <a:cs typeface="+mn-cs"/>
              </a:defRPr>
            </a:lvl1pPr>
          </a:lstStyle>
          <a:p>
            <a:pPr>
              <a:defRPr/>
            </a:pPr>
            <a:endParaRPr lang="en-US" altLang="en-US" dirty="0"/>
          </a:p>
        </p:txBody>
      </p:sp>
      <p:sp>
        <p:nvSpPr>
          <p:cNvPr id="11267" name="Rectangle 3"/>
          <p:cNvSpPr>
            <a:spLocks noGrp="1" noChangeArrowheads="1"/>
          </p:cNvSpPr>
          <p:nvPr>
            <p:ph type="dt" idx="1"/>
          </p:nvPr>
        </p:nvSpPr>
        <p:spPr bwMode="auto">
          <a:xfrm>
            <a:off x="18784371" y="0"/>
            <a:ext cx="14372844" cy="124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0111" tIns="165055" rIns="330111" bIns="165055" numCol="1" anchor="t" anchorCtr="0" compatLnSpc="1">
            <a:prstTxWarp prst="textNoShape">
              <a:avLst/>
            </a:prstTxWarp>
          </a:bodyPr>
          <a:lstStyle>
            <a:lvl1pPr algn="r" defTabSz="3302587" eaLnBrk="1" hangingPunct="1">
              <a:defRPr sz="4300">
                <a:latin typeface="Arial" charset="0"/>
                <a:cs typeface="+mn-cs"/>
              </a:defRPr>
            </a:lvl1pPr>
          </a:lstStyle>
          <a:p>
            <a:pPr>
              <a:defRPr/>
            </a:pPr>
            <a:endParaRPr lang="en-US" altLang="en-US" dirty="0"/>
          </a:p>
        </p:txBody>
      </p:sp>
      <p:sp>
        <p:nvSpPr>
          <p:cNvPr id="4100" name="Rectangle 4"/>
          <p:cNvSpPr>
            <a:spLocks noGrp="1" noRot="1" noChangeAspect="1" noChangeArrowheads="1" noTextEdit="1"/>
          </p:cNvSpPr>
          <p:nvPr>
            <p:ph type="sldImg" idx="2"/>
          </p:nvPr>
        </p:nvSpPr>
        <p:spPr bwMode="auto">
          <a:xfrm>
            <a:off x="11126788" y="1868488"/>
            <a:ext cx="10909300" cy="93503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3318553" y="11845566"/>
            <a:ext cx="26525770" cy="11218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0111" tIns="165055" rIns="330111" bIns="165055"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1270" name="Rectangle 6"/>
          <p:cNvSpPr>
            <a:spLocks noGrp="1" noChangeArrowheads="1"/>
          </p:cNvSpPr>
          <p:nvPr>
            <p:ph type="ftr" sz="quarter" idx="4"/>
          </p:nvPr>
        </p:nvSpPr>
        <p:spPr bwMode="auto">
          <a:xfrm>
            <a:off x="2" y="23679836"/>
            <a:ext cx="14372844" cy="124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0111" tIns="165055" rIns="330111" bIns="165055" numCol="1" anchor="b" anchorCtr="0" compatLnSpc="1">
            <a:prstTxWarp prst="textNoShape">
              <a:avLst/>
            </a:prstTxWarp>
          </a:bodyPr>
          <a:lstStyle>
            <a:lvl1pPr algn="l" defTabSz="3302587" eaLnBrk="1" hangingPunct="1">
              <a:defRPr sz="4300">
                <a:latin typeface="Arial" charset="0"/>
                <a:cs typeface="+mn-cs"/>
              </a:defRPr>
            </a:lvl1pPr>
          </a:lstStyle>
          <a:p>
            <a:pPr>
              <a:defRPr/>
            </a:pPr>
            <a:endParaRPr lang="en-US" altLang="en-US" dirty="0"/>
          </a:p>
        </p:txBody>
      </p:sp>
      <p:sp>
        <p:nvSpPr>
          <p:cNvPr id="11271" name="Rectangle 7"/>
          <p:cNvSpPr>
            <a:spLocks noGrp="1" noChangeArrowheads="1"/>
          </p:cNvSpPr>
          <p:nvPr>
            <p:ph type="sldNum" sz="quarter" idx="5"/>
          </p:nvPr>
        </p:nvSpPr>
        <p:spPr bwMode="auto">
          <a:xfrm>
            <a:off x="18784371" y="23679836"/>
            <a:ext cx="14372844" cy="124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0111" tIns="165055" rIns="330111" bIns="165055" numCol="1" anchor="b" anchorCtr="0" compatLnSpc="1">
            <a:prstTxWarp prst="textNoShape">
              <a:avLst/>
            </a:prstTxWarp>
          </a:bodyPr>
          <a:lstStyle>
            <a:lvl1pPr algn="r" defTabSz="3297233" eaLnBrk="1" hangingPunct="1">
              <a:defRPr sz="4300">
                <a:latin typeface="Arial" charset="0"/>
                <a:cs typeface="Arial" charset="0"/>
              </a:defRPr>
            </a:lvl1pPr>
          </a:lstStyle>
          <a:p>
            <a:pPr>
              <a:defRPr/>
            </a:pPr>
            <a:fld id="{F195656D-EE51-461B-BB77-BE734FFD43B8}" type="slidenum">
              <a:rPr lang="en-US" altLang="en-US"/>
              <a:pPr>
                <a:defRPr/>
              </a:pPr>
              <a:t>‹#›</a:t>
            </a:fld>
            <a:endParaRPr lang="en-US" altLang="en-US" dirty="0"/>
          </a:p>
        </p:txBody>
      </p:sp>
    </p:spTree>
    <p:extLst>
      <p:ext uri="{BB962C8B-B14F-4D97-AF65-F5344CB8AC3E}">
        <p14:creationId xmlns:p14="http://schemas.microsoft.com/office/powerpoint/2010/main" val="2717016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5800" kern="1200">
        <a:solidFill>
          <a:schemeClr val="tx1"/>
        </a:solidFill>
        <a:latin typeface="Arial" charset="0"/>
        <a:ea typeface="+mn-ea"/>
        <a:cs typeface="+mn-cs"/>
      </a:defRPr>
    </a:lvl1pPr>
    <a:lvl2pPr marL="2194560" algn="l" rtl="0" eaLnBrk="0" fontAlgn="base" hangingPunct="0">
      <a:spcBef>
        <a:spcPct val="30000"/>
      </a:spcBef>
      <a:spcAft>
        <a:spcPct val="0"/>
      </a:spcAft>
      <a:defRPr sz="5800" kern="1200">
        <a:solidFill>
          <a:schemeClr val="tx1"/>
        </a:solidFill>
        <a:latin typeface="Arial" charset="0"/>
        <a:ea typeface="+mn-ea"/>
        <a:cs typeface="+mn-cs"/>
      </a:defRPr>
    </a:lvl2pPr>
    <a:lvl3pPr marL="4389120" algn="l" rtl="0" eaLnBrk="0" fontAlgn="base" hangingPunct="0">
      <a:spcBef>
        <a:spcPct val="30000"/>
      </a:spcBef>
      <a:spcAft>
        <a:spcPct val="0"/>
      </a:spcAft>
      <a:defRPr sz="5800" kern="1200">
        <a:solidFill>
          <a:schemeClr val="tx1"/>
        </a:solidFill>
        <a:latin typeface="Arial" charset="0"/>
        <a:ea typeface="+mn-ea"/>
        <a:cs typeface="+mn-cs"/>
      </a:defRPr>
    </a:lvl3pPr>
    <a:lvl4pPr marL="6583680" algn="l" rtl="0" eaLnBrk="0" fontAlgn="base" hangingPunct="0">
      <a:spcBef>
        <a:spcPct val="30000"/>
      </a:spcBef>
      <a:spcAft>
        <a:spcPct val="0"/>
      </a:spcAft>
      <a:defRPr sz="5800" kern="1200">
        <a:solidFill>
          <a:schemeClr val="tx1"/>
        </a:solidFill>
        <a:latin typeface="Arial" charset="0"/>
        <a:ea typeface="+mn-ea"/>
        <a:cs typeface="+mn-cs"/>
      </a:defRPr>
    </a:lvl4pPr>
    <a:lvl5pPr marL="8778240" algn="l" rtl="0" eaLnBrk="0" fontAlgn="base" hangingPunct="0">
      <a:spcBef>
        <a:spcPct val="30000"/>
      </a:spcBef>
      <a:spcAft>
        <a:spcPct val="0"/>
      </a:spcAft>
      <a:defRPr sz="5800" kern="1200">
        <a:solidFill>
          <a:schemeClr val="tx1"/>
        </a:solidFill>
        <a:latin typeface="Arial" charset="0"/>
        <a:ea typeface="+mn-ea"/>
        <a:cs typeface="+mn-cs"/>
      </a:defRPr>
    </a:lvl5pPr>
    <a:lvl6pPr marL="10972800" algn="l" defTabSz="4389120" rtl="0" eaLnBrk="1" latinLnBrk="0" hangingPunct="1">
      <a:defRPr sz="5800" kern="1200">
        <a:solidFill>
          <a:schemeClr val="tx1"/>
        </a:solidFill>
        <a:latin typeface="+mn-lt"/>
        <a:ea typeface="+mn-ea"/>
        <a:cs typeface="+mn-cs"/>
      </a:defRPr>
    </a:lvl6pPr>
    <a:lvl7pPr marL="13167360" algn="l" defTabSz="4389120" rtl="0" eaLnBrk="1" latinLnBrk="0" hangingPunct="1">
      <a:defRPr sz="5800" kern="1200">
        <a:solidFill>
          <a:schemeClr val="tx1"/>
        </a:solidFill>
        <a:latin typeface="+mn-lt"/>
        <a:ea typeface="+mn-ea"/>
        <a:cs typeface="+mn-cs"/>
      </a:defRPr>
    </a:lvl7pPr>
    <a:lvl8pPr marL="15361920" algn="l" defTabSz="4389120" rtl="0" eaLnBrk="1" latinLnBrk="0" hangingPunct="1">
      <a:defRPr sz="5800" kern="1200">
        <a:solidFill>
          <a:schemeClr val="tx1"/>
        </a:solidFill>
        <a:latin typeface="+mn-lt"/>
        <a:ea typeface="+mn-ea"/>
        <a:cs typeface="+mn-cs"/>
      </a:defRPr>
    </a:lvl8pPr>
    <a:lvl9pPr marL="17556480" algn="l" defTabSz="438912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3297233">
              <a:spcBef>
                <a:spcPct val="30000"/>
              </a:spcBef>
              <a:defRPr sz="8600">
                <a:solidFill>
                  <a:schemeClr val="tx1"/>
                </a:solidFill>
                <a:latin typeface="Arial" pitchFamily="34" charset="0"/>
              </a:defRPr>
            </a:lvl1pPr>
            <a:lvl2pPr marL="2629869" indent="-1012359" defTabSz="3297233">
              <a:spcBef>
                <a:spcPct val="30000"/>
              </a:spcBef>
              <a:defRPr sz="8600">
                <a:solidFill>
                  <a:schemeClr val="tx1"/>
                </a:solidFill>
                <a:latin typeface="Arial" pitchFamily="34" charset="0"/>
              </a:defRPr>
            </a:lvl2pPr>
            <a:lvl3pPr marL="4049429" indent="-808757" defTabSz="3297233">
              <a:spcBef>
                <a:spcPct val="30000"/>
              </a:spcBef>
              <a:defRPr sz="8600">
                <a:solidFill>
                  <a:schemeClr val="tx1"/>
                </a:solidFill>
                <a:latin typeface="Arial" pitchFamily="34" charset="0"/>
              </a:defRPr>
            </a:lvl3pPr>
            <a:lvl4pPr marL="5666939" indent="-808757" defTabSz="3297233">
              <a:spcBef>
                <a:spcPct val="30000"/>
              </a:spcBef>
              <a:defRPr sz="8600">
                <a:solidFill>
                  <a:schemeClr val="tx1"/>
                </a:solidFill>
                <a:latin typeface="Arial" pitchFamily="34" charset="0"/>
              </a:defRPr>
            </a:lvl4pPr>
            <a:lvl5pPr marL="7290106" indent="-808757" defTabSz="3297233">
              <a:spcBef>
                <a:spcPct val="30000"/>
              </a:spcBef>
              <a:defRPr sz="8600">
                <a:solidFill>
                  <a:schemeClr val="tx1"/>
                </a:solidFill>
                <a:latin typeface="Arial" pitchFamily="34" charset="0"/>
              </a:defRPr>
            </a:lvl5pPr>
            <a:lvl6pPr marL="8918926" indent="-808757" defTabSz="3297233" eaLnBrk="0" fontAlgn="base" hangingPunct="0">
              <a:spcBef>
                <a:spcPct val="30000"/>
              </a:spcBef>
              <a:spcAft>
                <a:spcPct val="0"/>
              </a:spcAft>
              <a:defRPr sz="8600">
                <a:solidFill>
                  <a:schemeClr val="tx1"/>
                </a:solidFill>
                <a:latin typeface="Arial" pitchFamily="34" charset="0"/>
              </a:defRPr>
            </a:lvl6pPr>
            <a:lvl7pPr marL="10547747" indent="-808757" defTabSz="3297233" eaLnBrk="0" fontAlgn="base" hangingPunct="0">
              <a:spcBef>
                <a:spcPct val="30000"/>
              </a:spcBef>
              <a:spcAft>
                <a:spcPct val="0"/>
              </a:spcAft>
              <a:defRPr sz="8600">
                <a:solidFill>
                  <a:schemeClr val="tx1"/>
                </a:solidFill>
                <a:latin typeface="Arial" pitchFamily="34" charset="0"/>
              </a:defRPr>
            </a:lvl7pPr>
            <a:lvl8pPr marL="12176568" indent="-808757" defTabSz="3297233" eaLnBrk="0" fontAlgn="base" hangingPunct="0">
              <a:spcBef>
                <a:spcPct val="30000"/>
              </a:spcBef>
              <a:spcAft>
                <a:spcPct val="0"/>
              </a:spcAft>
              <a:defRPr sz="8600">
                <a:solidFill>
                  <a:schemeClr val="tx1"/>
                </a:solidFill>
                <a:latin typeface="Arial" pitchFamily="34" charset="0"/>
              </a:defRPr>
            </a:lvl8pPr>
            <a:lvl9pPr marL="13805389" indent="-808757" defTabSz="3297233" eaLnBrk="0" fontAlgn="base" hangingPunct="0">
              <a:spcBef>
                <a:spcPct val="30000"/>
              </a:spcBef>
              <a:spcAft>
                <a:spcPct val="0"/>
              </a:spcAft>
              <a:defRPr sz="8600">
                <a:solidFill>
                  <a:schemeClr val="tx1"/>
                </a:solidFill>
                <a:latin typeface="Arial" pitchFamily="34" charset="0"/>
              </a:defRPr>
            </a:lvl9pPr>
          </a:lstStyle>
          <a:p>
            <a:pPr>
              <a:spcBef>
                <a:spcPct val="0"/>
              </a:spcBef>
            </a:pPr>
            <a:fld id="{CD18FB05-174D-4FE4-8E69-A004EAB7D7CE}" type="slidenum">
              <a:rPr lang="en-US" altLang="en-US" sz="4300" smtClean="0">
                <a:cs typeface="Arial" pitchFamily="34" charset="0"/>
              </a:rPr>
              <a:pPr>
                <a:spcBef>
                  <a:spcPct val="0"/>
                </a:spcBef>
              </a:pPr>
              <a:t>1</a:t>
            </a:fld>
            <a:endParaRPr lang="en-US" altLang="en-US" sz="4300" dirty="0">
              <a:cs typeface="Arial" pitchFamily="34" charset="0"/>
            </a:endParaRPr>
          </a:p>
        </p:txBody>
      </p:sp>
      <p:sp>
        <p:nvSpPr>
          <p:cNvPr id="5123" name="Rectangle 2"/>
          <p:cNvSpPr>
            <a:spLocks noGrp="1" noRot="1" noChangeAspect="1" noChangeArrowheads="1" noTextEdit="1"/>
          </p:cNvSpPr>
          <p:nvPr>
            <p:ph type="sldImg"/>
          </p:nvPr>
        </p:nvSpPr>
        <p:spPr>
          <a:xfrm>
            <a:off x="11126788" y="1868488"/>
            <a:ext cx="10909300" cy="9350375"/>
          </a:xfrm>
          <a:ln/>
        </p:spPr>
      </p:sp>
      <p:sp>
        <p:nvSpPr>
          <p:cNvPr id="5124"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4225027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10226059"/>
            <a:ext cx="32644080" cy="7056120"/>
          </a:xfrm>
        </p:spPr>
        <p:txBody>
          <a:bodyPr/>
          <a:lstStyle/>
          <a:p>
            <a:r>
              <a:rPr lang="en-US"/>
              <a:t>Click to edit Master title style</a:t>
            </a:r>
          </a:p>
        </p:txBody>
      </p:sp>
      <p:sp>
        <p:nvSpPr>
          <p:cNvPr id="3" name="Subtitle 2"/>
          <p:cNvSpPr>
            <a:spLocks noGrp="1"/>
          </p:cNvSpPr>
          <p:nvPr>
            <p:ph type="subTitle" idx="1"/>
          </p:nvPr>
        </p:nvSpPr>
        <p:spPr>
          <a:xfrm>
            <a:off x="5760720" y="18653760"/>
            <a:ext cx="26883360" cy="8412480"/>
          </a:xfrm>
        </p:spPr>
        <p:txBody>
          <a:bodyPr/>
          <a:lstStyle>
            <a:lvl1pPr marL="0" indent="0" algn="ctr">
              <a:buNone/>
              <a:defRPr/>
            </a:lvl1pPr>
            <a:lvl2pPr marL="2194599" indent="0" algn="ctr">
              <a:buNone/>
              <a:defRPr/>
            </a:lvl2pPr>
            <a:lvl3pPr marL="4389197" indent="0" algn="ctr">
              <a:buNone/>
              <a:defRPr/>
            </a:lvl3pPr>
            <a:lvl4pPr marL="6583795" indent="0" algn="ctr">
              <a:buNone/>
              <a:defRPr/>
            </a:lvl4pPr>
            <a:lvl5pPr marL="8778393" indent="0" algn="ctr">
              <a:buNone/>
              <a:defRPr/>
            </a:lvl5pPr>
            <a:lvl6pPr marL="10972992" indent="0" algn="ctr">
              <a:buNone/>
              <a:defRPr/>
            </a:lvl6pPr>
            <a:lvl7pPr marL="13167590" indent="0" algn="ctr">
              <a:buNone/>
              <a:defRPr/>
            </a:lvl7pPr>
            <a:lvl8pPr marL="15362188" indent="0" algn="ctr">
              <a:buNone/>
              <a:defRPr/>
            </a:lvl8pPr>
            <a:lvl9pPr marL="17556786" indent="0" algn="ctr">
              <a:buNone/>
              <a:defRPr/>
            </a:lvl9pPr>
          </a:lstStyle>
          <a:p>
            <a:r>
              <a:rPr lang="en-US"/>
              <a:t>Click to edit Master subtitle style</a:t>
            </a:r>
          </a:p>
        </p:txBody>
      </p:sp>
      <p:sp>
        <p:nvSpPr>
          <p:cNvPr id="4" name="Rectangle 14"/>
          <p:cNvSpPr>
            <a:spLocks noGrp="1" noChangeArrowheads="1"/>
          </p:cNvSpPr>
          <p:nvPr>
            <p:ph type="sldNum" sz="quarter" idx="10"/>
          </p:nvPr>
        </p:nvSpPr>
        <p:spPr>
          <a:ln/>
        </p:spPr>
        <p:txBody>
          <a:bodyPr/>
          <a:lstStyle>
            <a:lvl1pPr>
              <a:defRPr/>
            </a:lvl1pPr>
          </a:lstStyle>
          <a:p>
            <a:pPr>
              <a:defRPr/>
            </a:pPr>
            <a:r>
              <a:rPr lang="en-US" altLang="en-US" dirty="0"/>
              <a:t>Page </a:t>
            </a:r>
            <a:fld id="{3B12248F-9884-4384-ACE8-F57D1FEC47D1}" type="slidenum">
              <a:rPr lang="en-US" altLang="en-US"/>
              <a:pPr>
                <a:defRPr/>
              </a:pPr>
              <a:t>‹#›</a:t>
            </a:fld>
            <a:endParaRPr lang="en-US" altLang="en-US" dirty="0"/>
          </a:p>
        </p:txBody>
      </p:sp>
    </p:spTree>
    <p:extLst>
      <p:ext uri="{BB962C8B-B14F-4D97-AF65-F5344CB8AC3E}">
        <p14:creationId xmlns:p14="http://schemas.microsoft.com/office/powerpoint/2010/main" val="3786237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p:cNvSpPr>
            <a:spLocks noGrp="1" noChangeArrowheads="1"/>
          </p:cNvSpPr>
          <p:nvPr>
            <p:ph type="sldNum" sz="quarter" idx="10"/>
          </p:nvPr>
        </p:nvSpPr>
        <p:spPr>
          <a:ln/>
        </p:spPr>
        <p:txBody>
          <a:bodyPr/>
          <a:lstStyle>
            <a:lvl1pPr>
              <a:defRPr/>
            </a:lvl1pPr>
          </a:lstStyle>
          <a:p>
            <a:pPr>
              <a:defRPr/>
            </a:pPr>
            <a:r>
              <a:rPr lang="en-US" altLang="en-US" dirty="0"/>
              <a:t>Page </a:t>
            </a:r>
            <a:fld id="{1847DEB7-F8A2-430C-B4FF-9C873E031F36}" type="slidenum">
              <a:rPr lang="en-US" altLang="en-US"/>
              <a:pPr>
                <a:defRPr/>
              </a:pPr>
              <a:t>‹#›</a:t>
            </a:fld>
            <a:endParaRPr lang="en-US" altLang="en-US" dirty="0"/>
          </a:p>
        </p:txBody>
      </p:sp>
    </p:spTree>
    <p:extLst>
      <p:ext uri="{BB962C8B-B14F-4D97-AF65-F5344CB8AC3E}">
        <p14:creationId xmlns:p14="http://schemas.microsoft.com/office/powerpoint/2010/main" val="65447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856950" y="2766084"/>
            <a:ext cx="8014335" cy="2576321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800600" y="2766084"/>
            <a:ext cx="23416260" cy="2576321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p:cNvSpPr>
            <a:spLocks noGrp="1" noChangeArrowheads="1"/>
          </p:cNvSpPr>
          <p:nvPr>
            <p:ph type="sldNum" sz="quarter" idx="10"/>
          </p:nvPr>
        </p:nvSpPr>
        <p:spPr>
          <a:ln/>
        </p:spPr>
        <p:txBody>
          <a:bodyPr/>
          <a:lstStyle>
            <a:lvl1pPr>
              <a:defRPr/>
            </a:lvl1pPr>
          </a:lstStyle>
          <a:p>
            <a:pPr>
              <a:defRPr/>
            </a:pPr>
            <a:r>
              <a:rPr lang="en-US" altLang="en-US" dirty="0"/>
              <a:t>Page </a:t>
            </a:r>
            <a:fld id="{624C63A0-F77A-407C-A75C-8A96B44AA059}" type="slidenum">
              <a:rPr lang="en-US" altLang="en-US"/>
              <a:pPr>
                <a:defRPr/>
              </a:pPr>
              <a:t>‹#›</a:t>
            </a:fld>
            <a:endParaRPr lang="en-US" altLang="en-US" dirty="0"/>
          </a:p>
        </p:txBody>
      </p:sp>
    </p:spTree>
    <p:extLst>
      <p:ext uri="{BB962C8B-B14F-4D97-AF65-F5344CB8AC3E}">
        <p14:creationId xmlns:p14="http://schemas.microsoft.com/office/powerpoint/2010/main" val="2881178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081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9" y="21153137"/>
            <a:ext cx="32644080" cy="6537960"/>
          </a:xfrm>
        </p:spPr>
        <p:txBody>
          <a:bodyPr/>
          <a:lstStyle>
            <a:lvl1pPr algn="l">
              <a:defRPr sz="19201" b="1" cap="all"/>
            </a:lvl1pPr>
          </a:lstStyle>
          <a:p>
            <a:r>
              <a:rPr lang="en-US"/>
              <a:t>Click to edit Master title style</a:t>
            </a:r>
          </a:p>
        </p:txBody>
      </p:sp>
      <p:sp>
        <p:nvSpPr>
          <p:cNvPr id="3" name="Text Placeholder 2"/>
          <p:cNvSpPr>
            <a:spLocks noGrp="1"/>
          </p:cNvSpPr>
          <p:nvPr>
            <p:ph type="body" idx="1"/>
          </p:nvPr>
        </p:nvSpPr>
        <p:spPr>
          <a:xfrm>
            <a:off x="3033719" y="13952229"/>
            <a:ext cx="32644080" cy="7200899"/>
          </a:xfrm>
        </p:spPr>
        <p:txBody>
          <a:bodyPr anchor="b"/>
          <a:lstStyle>
            <a:lvl1pPr marL="0" indent="0">
              <a:buNone/>
              <a:defRPr sz="9600"/>
            </a:lvl1pPr>
            <a:lvl2pPr marL="2194599" indent="0">
              <a:buNone/>
              <a:defRPr sz="8600"/>
            </a:lvl2pPr>
            <a:lvl3pPr marL="4389197" indent="0">
              <a:buNone/>
              <a:defRPr sz="7700"/>
            </a:lvl3pPr>
            <a:lvl4pPr marL="6583795" indent="0">
              <a:buNone/>
              <a:defRPr sz="6700"/>
            </a:lvl4pPr>
            <a:lvl5pPr marL="8778393" indent="0">
              <a:buNone/>
              <a:defRPr sz="6700"/>
            </a:lvl5pPr>
            <a:lvl6pPr marL="10972992" indent="0">
              <a:buNone/>
              <a:defRPr sz="6700"/>
            </a:lvl6pPr>
            <a:lvl7pPr marL="13167590" indent="0">
              <a:buNone/>
              <a:defRPr sz="6700"/>
            </a:lvl7pPr>
            <a:lvl8pPr marL="15362188" indent="0">
              <a:buNone/>
              <a:defRPr sz="6700"/>
            </a:lvl8pPr>
            <a:lvl9pPr marL="17556786" indent="0">
              <a:buNone/>
              <a:defRPr sz="6700"/>
            </a:lvl9pPr>
          </a:lstStyle>
          <a:p>
            <a:pPr lvl="0"/>
            <a:r>
              <a:rPr lang="en-US"/>
              <a:t>Click to edit Master text styles</a:t>
            </a:r>
          </a:p>
        </p:txBody>
      </p:sp>
      <p:sp>
        <p:nvSpPr>
          <p:cNvPr id="4" name="Rectangle 14"/>
          <p:cNvSpPr>
            <a:spLocks noGrp="1" noChangeArrowheads="1"/>
          </p:cNvSpPr>
          <p:nvPr>
            <p:ph type="sldNum" sz="quarter" idx="10"/>
          </p:nvPr>
        </p:nvSpPr>
        <p:spPr>
          <a:ln/>
        </p:spPr>
        <p:txBody>
          <a:bodyPr/>
          <a:lstStyle>
            <a:lvl1pPr>
              <a:defRPr/>
            </a:lvl1pPr>
          </a:lstStyle>
          <a:p>
            <a:pPr>
              <a:defRPr/>
            </a:pPr>
            <a:r>
              <a:rPr lang="en-US" altLang="en-US" dirty="0"/>
              <a:t>Page </a:t>
            </a:r>
            <a:fld id="{8CE6D985-BA04-4FA4-A67F-E0044AD635C6}" type="slidenum">
              <a:rPr lang="en-US" altLang="en-US"/>
              <a:pPr>
                <a:defRPr/>
              </a:pPr>
              <a:t>‹#›</a:t>
            </a:fld>
            <a:endParaRPr lang="en-US" altLang="en-US" dirty="0"/>
          </a:p>
        </p:txBody>
      </p:sp>
    </p:spTree>
    <p:extLst>
      <p:ext uri="{BB962C8B-B14F-4D97-AF65-F5344CB8AC3E}">
        <p14:creationId xmlns:p14="http://schemas.microsoft.com/office/powerpoint/2010/main" val="4252959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00600" y="7315200"/>
            <a:ext cx="15681960" cy="21214080"/>
          </a:xfrm>
        </p:spPr>
        <p:txBody>
          <a:bodyPr/>
          <a:lstStyle>
            <a:lvl1pPr>
              <a:defRPr sz="13401"/>
            </a:lvl1pPr>
            <a:lvl2pPr>
              <a:defRPr sz="11501"/>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122640" y="7315200"/>
            <a:ext cx="15681960" cy="21214080"/>
          </a:xfrm>
        </p:spPr>
        <p:txBody>
          <a:bodyPr/>
          <a:lstStyle>
            <a:lvl1pPr>
              <a:defRPr sz="13401"/>
            </a:lvl1pPr>
            <a:lvl2pPr>
              <a:defRPr sz="11501"/>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4"/>
          <p:cNvSpPr>
            <a:spLocks noGrp="1" noChangeArrowheads="1"/>
          </p:cNvSpPr>
          <p:nvPr>
            <p:ph type="sldNum" sz="quarter" idx="10"/>
          </p:nvPr>
        </p:nvSpPr>
        <p:spPr>
          <a:ln/>
        </p:spPr>
        <p:txBody>
          <a:bodyPr/>
          <a:lstStyle>
            <a:lvl1pPr>
              <a:defRPr/>
            </a:lvl1pPr>
          </a:lstStyle>
          <a:p>
            <a:pPr>
              <a:defRPr/>
            </a:pPr>
            <a:r>
              <a:rPr lang="en-US" altLang="en-US" dirty="0"/>
              <a:t>Page </a:t>
            </a:r>
            <a:fld id="{303D5B34-8249-4AEE-AA6D-18F5DF3DCFEC}" type="slidenum">
              <a:rPr lang="en-US" altLang="en-US"/>
              <a:pPr>
                <a:defRPr/>
              </a:pPr>
              <a:t>‹#›</a:t>
            </a:fld>
            <a:endParaRPr lang="en-US" altLang="en-US" dirty="0"/>
          </a:p>
        </p:txBody>
      </p:sp>
    </p:spTree>
    <p:extLst>
      <p:ext uri="{BB962C8B-B14F-4D97-AF65-F5344CB8AC3E}">
        <p14:creationId xmlns:p14="http://schemas.microsoft.com/office/powerpoint/2010/main" val="1096674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240" y="1318262"/>
            <a:ext cx="3456432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243" y="7368543"/>
            <a:ext cx="16968794" cy="3070859"/>
          </a:xfrm>
        </p:spPr>
        <p:txBody>
          <a:bodyPr anchor="b"/>
          <a:lstStyle>
            <a:lvl1pPr marL="0" indent="0">
              <a:buNone/>
              <a:defRPr sz="11501" b="1"/>
            </a:lvl1pPr>
            <a:lvl2pPr marL="2194599" indent="0">
              <a:buNone/>
              <a:defRPr sz="9600" b="1"/>
            </a:lvl2pPr>
            <a:lvl3pPr marL="4389197" indent="0">
              <a:buNone/>
              <a:defRPr sz="8600" b="1"/>
            </a:lvl3pPr>
            <a:lvl4pPr marL="6583795" indent="0">
              <a:buNone/>
              <a:defRPr sz="7700" b="1"/>
            </a:lvl4pPr>
            <a:lvl5pPr marL="8778393" indent="0">
              <a:buNone/>
              <a:defRPr sz="7700" b="1"/>
            </a:lvl5pPr>
            <a:lvl6pPr marL="10972992" indent="0">
              <a:buNone/>
              <a:defRPr sz="7700" b="1"/>
            </a:lvl6pPr>
            <a:lvl7pPr marL="13167590" indent="0">
              <a:buNone/>
              <a:defRPr sz="7700" b="1"/>
            </a:lvl7pPr>
            <a:lvl8pPr marL="15362188" indent="0">
              <a:buNone/>
              <a:defRPr sz="7700" b="1"/>
            </a:lvl8pPr>
            <a:lvl9pPr marL="17556786" indent="0">
              <a:buNone/>
              <a:defRPr sz="7700" b="1"/>
            </a:lvl9pPr>
          </a:lstStyle>
          <a:p>
            <a:pPr lvl="0"/>
            <a:r>
              <a:rPr lang="en-US"/>
              <a:t>Click to edit Master text styles</a:t>
            </a:r>
          </a:p>
        </p:txBody>
      </p:sp>
      <p:sp>
        <p:nvSpPr>
          <p:cNvPr id="4" name="Content Placeholder 3"/>
          <p:cNvSpPr>
            <a:spLocks noGrp="1"/>
          </p:cNvSpPr>
          <p:nvPr>
            <p:ph sz="half" idx="2"/>
          </p:nvPr>
        </p:nvSpPr>
        <p:spPr>
          <a:xfrm>
            <a:off x="1920243" y="10439403"/>
            <a:ext cx="16968794" cy="18966182"/>
          </a:xfrm>
        </p:spPr>
        <p:txBody>
          <a:bodyPr/>
          <a:lstStyle>
            <a:lvl1pPr>
              <a:defRPr sz="11501"/>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115" y="7368543"/>
            <a:ext cx="16975455" cy="3070859"/>
          </a:xfrm>
        </p:spPr>
        <p:txBody>
          <a:bodyPr anchor="b"/>
          <a:lstStyle>
            <a:lvl1pPr marL="0" indent="0">
              <a:buNone/>
              <a:defRPr sz="11501" b="1"/>
            </a:lvl1pPr>
            <a:lvl2pPr marL="2194599" indent="0">
              <a:buNone/>
              <a:defRPr sz="9600" b="1"/>
            </a:lvl2pPr>
            <a:lvl3pPr marL="4389197" indent="0">
              <a:buNone/>
              <a:defRPr sz="8600" b="1"/>
            </a:lvl3pPr>
            <a:lvl4pPr marL="6583795" indent="0">
              <a:buNone/>
              <a:defRPr sz="7700" b="1"/>
            </a:lvl4pPr>
            <a:lvl5pPr marL="8778393" indent="0">
              <a:buNone/>
              <a:defRPr sz="7700" b="1"/>
            </a:lvl5pPr>
            <a:lvl6pPr marL="10972992" indent="0">
              <a:buNone/>
              <a:defRPr sz="7700" b="1"/>
            </a:lvl6pPr>
            <a:lvl7pPr marL="13167590" indent="0">
              <a:buNone/>
              <a:defRPr sz="7700" b="1"/>
            </a:lvl7pPr>
            <a:lvl8pPr marL="15362188" indent="0">
              <a:buNone/>
              <a:defRPr sz="7700" b="1"/>
            </a:lvl8pPr>
            <a:lvl9pPr marL="17556786" indent="0">
              <a:buNone/>
              <a:defRPr sz="7700" b="1"/>
            </a:lvl9pPr>
          </a:lstStyle>
          <a:p>
            <a:pPr lvl="0"/>
            <a:r>
              <a:rPr lang="en-US"/>
              <a:t>Click to edit Master text styles</a:t>
            </a:r>
          </a:p>
        </p:txBody>
      </p:sp>
      <p:sp>
        <p:nvSpPr>
          <p:cNvPr id="6" name="Content Placeholder 5"/>
          <p:cNvSpPr>
            <a:spLocks noGrp="1"/>
          </p:cNvSpPr>
          <p:nvPr>
            <p:ph sz="quarter" idx="4"/>
          </p:nvPr>
        </p:nvSpPr>
        <p:spPr>
          <a:xfrm>
            <a:off x="19509115" y="10439403"/>
            <a:ext cx="16975455" cy="18966182"/>
          </a:xfrm>
        </p:spPr>
        <p:txBody>
          <a:bodyPr/>
          <a:lstStyle>
            <a:lvl1pPr>
              <a:defRPr sz="11501"/>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4"/>
          <p:cNvSpPr>
            <a:spLocks noGrp="1" noChangeArrowheads="1"/>
          </p:cNvSpPr>
          <p:nvPr>
            <p:ph type="sldNum" sz="quarter" idx="10"/>
          </p:nvPr>
        </p:nvSpPr>
        <p:spPr>
          <a:ln/>
        </p:spPr>
        <p:txBody>
          <a:bodyPr/>
          <a:lstStyle>
            <a:lvl1pPr>
              <a:defRPr/>
            </a:lvl1pPr>
          </a:lstStyle>
          <a:p>
            <a:pPr>
              <a:defRPr/>
            </a:pPr>
            <a:r>
              <a:rPr lang="en-US" altLang="en-US" dirty="0"/>
              <a:t>Page </a:t>
            </a:r>
            <a:fld id="{306A48B0-C0A0-4C89-8E53-10A890944902}" type="slidenum">
              <a:rPr lang="en-US" altLang="en-US"/>
              <a:pPr>
                <a:defRPr/>
              </a:pPr>
              <a:t>‹#›</a:t>
            </a:fld>
            <a:endParaRPr lang="en-US" altLang="en-US" dirty="0"/>
          </a:p>
        </p:txBody>
      </p:sp>
    </p:spTree>
    <p:extLst>
      <p:ext uri="{BB962C8B-B14F-4D97-AF65-F5344CB8AC3E}">
        <p14:creationId xmlns:p14="http://schemas.microsoft.com/office/powerpoint/2010/main" val="1698942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4"/>
          <p:cNvSpPr>
            <a:spLocks noGrp="1" noChangeArrowheads="1"/>
          </p:cNvSpPr>
          <p:nvPr>
            <p:ph type="sldNum" sz="quarter" idx="10"/>
          </p:nvPr>
        </p:nvSpPr>
        <p:spPr>
          <a:ln/>
        </p:spPr>
        <p:txBody>
          <a:bodyPr/>
          <a:lstStyle>
            <a:lvl1pPr>
              <a:defRPr/>
            </a:lvl1pPr>
          </a:lstStyle>
          <a:p>
            <a:pPr>
              <a:defRPr/>
            </a:pPr>
            <a:r>
              <a:rPr lang="en-US" altLang="en-US" dirty="0"/>
              <a:t>Page </a:t>
            </a:r>
            <a:fld id="{E8B64278-45A0-4E17-AECC-A8FF9037C7DD}" type="slidenum">
              <a:rPr lang="en-US" altLang="en-US"/>
              <a:pPr>
                <a:defRPr/>
              </a:pPr>
              <a:t>‹#›</a:t>
            </a:fld>
            <a:endParaRPr lang="en-US" altLang="en-US" dirty="0"/>
          </a:p>
        </p:txBody>
      </p:sp>
    </p:spTree>
    <p:extLst>
      <p:ext uri="{BB962C8B-B14F-4D97-AF65-F5344CB8AC3E}">
        <p14:creationId xmlns:p14="http://schemas.microsoft.com/office/powerpoint/2010/main" val="1985516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r>
              <a:rPr lang="en-US" altLang="en-US" dirty="0"/>
              <a:t>Page </a:t>
            </a:r>
            <a:fld id="{242984FD-DDDC-4966-8D72-10EB702452E0}" type="slidenum">
              <a:rPr lang="en-US" altLang="en-US"/>
              <a:pPr>
                <a:defRPr/>
              </a:pPr>
              <a:t>‹#›</a:t>
            </a:fld>
            <a:endParaRPr lang="en-US" altLang="en-US" dirty="0"/>
          </a:p>
        </p:txBody>
      </p:sp>
    </p:spTree>
    <p:extLst>
      <p:ext uri="{BB962C8B-B14F-4D97-AF65-F5344CB8AC3E}">
        <p14:creationId xmlns:p14="http://schemas.microsoft.com/office/powerpoint/2010/main" val="399043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6" y="1310640"/>
            <a:ext cx="12634919"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5015210" y="1310658"/>
            <a:ext cx="21469350" cy="28094943"/>
          </a:xfrm>
        </p:spPr>
        <p:txBody>
          <a:bodyPr/>
          <a:lstStyle>
            <a:lvl1pPr>
              <a:defRPr sz="15400"/>
            </a:lvl1pPr>
            <a:lvl2pPr>
              <a:defRPr sz="13401"/>
            </a:lvl2pPr>
            <a:lvl3pPr>
              <a:defRPr sz="11501"/>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6" y="6888498"/>
            <a:ext cx="12634919" cy="22517103"/>
          </a:xfrm>
        </p:spPr>
        <p:txBody>
          <a:bodyPr/>
          <a:lstStyle>
            <a:lvl1pPr marL="0" indent="0">
              <a:buNone/>
              <a:defRPr sz="6700"/>
            </a:lvl1pPr>
            <a:lvl2pPr marL="2194599" indent="0">
              <a:buNone/>
              <a:defRPr sz="5800"/>
            </a:lvl2pPr>
            <a:lvl3pPr marL="4389197" indent="0">
              <a:buNone/>
              <a:defRPr sz="4800"/>
            </a:lvl3pPr>
            <a:lvl4pPr marL="6583795" indent="0">
              <a:buNone/>
              <a:defRPr sz="4301"/>
            </a:lvl4pPr>
            <a:lvl5pPr marL="8778393" indent="0">
              <a:buNone/>
              <a:defRPr sz="4301"/>
            </a:lvl5pPr>
            <a:lvl6pPr marL="10972992" indent="0">
              <a:buNone/>
              <a:defRPr sz="4301"/>
            </a:lvl6pPr>
            <a:lvl7pPr marL="13167590" indent="0">
              <a:buNone/>
              <a:defRPr sz="4301"/>
            </a:lvl7pPr>
            <a:lvl8pPr marL="15362188" indent="0">
              <a:buNone/>
              <a:defRPr sz="4301"/>
            </a:lvl8pPr>
            <a:lvl9pPr marL="17556786" indent="0">
              <a:buNone/>
              <a:defRPr sz="4301"/>
            </a:lvl9pPr>
          </a:lstStyle>
          <a:p>
            <a:pPr lvl="0"/>
            <a:r>
              <a:rPr lang="en-US"/>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r>
              <a:rPr lang="en-US" altLang="en-US" dirty="0"/>
              <a:t>Page </a:t>
            </a:r>
            <a:fld id="{0831B662-2613-481F-939D-F9C36E59EAFA}" type="slidenum">
              <a:rPr lang="en-US" altLang="en-US"/>
              <a:pPr>
                <a:defRPr/>
              </a:pPr>
              <a:t>‹#›</a:t>
            </a:fld>
            <a:endParaRPr lang="en-US" altLang="en-US" dirty="0"/>
          </a:p>
        </p:txBody>
      </p:sp>
    </p:spTree>
    <p:extLst>
      <p:ext uri="{BB962C8B-B14F-4D97-AF65-F5344CB8AC3E}">
        <p14:creationId xmlns:p14="http://schemas.microsoft.com/office/powerpoint/2010/main" val="75154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4" y="23042881"/>
            <a:ext cx="23042880" cy="2720343"/>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7527614" y="2941320"/>
            <a:ext cx="23042880" cy="19751040"/>
          </a:xfrm>
        </p:spPr>
        <p:txBody>
          <a:bodyPr/>
          <a:lstStyle>
            <a:lvl1pPr marL="0" indent="0">
              <a:buNone/>
              <a:defRPr sz="15400"/>
            </a:lvl1pPr>
            <a:lvl2pPr marL="2194599" indent="0">
              <a:buNone/>
              <a:defRPr sz="13401"/>
            </a:lvl2pPr>
            <a:lvl3pPr marL="4389197" indent="0">
              <a:buNone/>
              <a:defRPr sz="11501"/>
            </a:lvl3pPr>
            <a:lvl4pPr marL="6583795" indent="0">
              <a:buNone/>
              <a:defRPr sz="9600"/>
            </a:lvl4pPr>
            <a:lvl5pPr marL="8778393" indent="0">
              <a:buNone/>
              <a:defRPr sz="9600"/>
            </a:lvl5pPr>
            <a:lvl6pPr marL="10972992" indent="0">
              <a:buNone/>
              <a:defRPr sz="9600"/>
            </a:lvl6pPr>
            <a:lvl7pPr marL="13167590" indent="0">
              <a:buNone/>
              <a:defRPr sz="9600"/>
            </a:lvl7pPr>
            <a:lvl8pPr marL="15362188" indent="0">
              <a:buNone/>
              <a:defRPr sz="9600"/>
            </a:lvl8pPr>
            <a:lvl9pPr marL="17556786" indent="0">
              <a:buNone/>
              <a:defRPr sz="9600"/>
            </a:lvl9pPr>
          </a:lstStyle>
          <a:p>
            <a:pPr lvl="0"/>
            <a:endParaRPr lang="en-US" noProof="0" dirty="0"/>
          </a:p>
        </p:txBody>
      </p:sp>
      <p:sp>
        <p:nvSpPr>
          <p:cNvPr id="4" name="Text Placeholder 3"/>
          <p:cNvSpPr>
            <a:spLocks noGrp="1"/>
          </p:cNvSpPr>
          <p:nvPr>
            <p:ph type="body" sz="half" idx="2"/>
          </p:nvPr>
        </p:nvSpPr>
        <p:spPr>
          <a:xfrm>
            <a:off x="7527614" y="25763226"/>
            <a:ext cx="23042880" cy="3863339"/>
          </a:xfrm>
        </p:spPr>
        <p:txBody>
          <a:bodyPr/>
          <a:lstStyle>
            <a:lvl1pPr marL="0" indent="0">
              <a:buNone/>
              <a:defRPr sz="6700"/>
            </a:lvl1pPr>
            <a:lvl2pPr marL="2194599" indent="0">
              <a:buNone/>
              <a:defRPr sz="5800"/>
            </a:lvl2pPr>
            <a:lvl3pPr marL="4389197" indent="0">
              <a:buNone/>
              <a:defRPr sz="4800"/>
            </a:lvl3pPr>
            <a:lvl4pPr marL="6583795" indent="0">
              <a:buNone/>
              <a:defRPr sz="4301"/>
            </a:lvl4pPr>
            <a:lvl5pPr marL="8778393" indent="0">
              <a:buNone/>
              <a:defRPr sz="4301"/>
            </a:lvl5pPr>
            <a:lvl6pPr marL="10972992" indent="0">
              <a:buNone/>
              <a:defRPr sz="4301"/>
            </a:lvl6pPr>
            <a:lvl7pPr marL="13167590" indent="0">
              <a:buNone/>
              <a:defRPr sz="4301"/>
            </a:lvl7pPr>
            <a:lvl8pPr marL="15362188" indent="0">
              <a:buNone/>
              <a:defRPr sz="4301"/>
            </a:lvl8pPr>
            <a:lvl9pPr marL="17556786" indent="0">
              <a:buNone/>
              <a:defRPr sz="4301"/>
            </a:lvl9pPr>
          </a:lstStyle>
          <a:p>
            <a:pPr lvl="0"/>
            <a:r>
              <a:rPr lang="en-US"/>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r>
              <a:rPr lang="en-US" altLang="en-US" dirty="0"/>
              <a:t>Page </a:t>
            </a:r>
            <a:fld id="{E0857556-E642-44AD-A253-A446E6830564}" type="slidenum">
              <a:rPr lang="en-US" altLang="en-US"/>
              <a:pPr>
                <a:defRPr/>
              </a:pPr>
              <a:t>‹#›</a:t>
            </a:fld>
            <a:endParaRPr lang="en-US" altLang="en-US" dirty="0"/>
          </a:p>
        </p:txBody>
      </p:sp>
    </p:spTree>
    <p:extLst>
      <p:ext uri="{BB962C8B-B14F-4D97-AF65-F5344CB8AC3E}">
        <p14:creationId xmlns:p14="http://schemas.microsoft.com/office/powerpoint/2010/main" val="3809739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standard_ppt_19"/>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34" y="2"/>
            <a:ext cx="38408135" cy="35120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7"/>
          <p:cNvSpPr>
            <a:spLocks noGrp="1" noChangeArrowheads="1"/>
          </p:cNvSpPr>
          <p:nvPr>
            <p:ph type="title"/>
          </p:nvPr>
        </p:nvSpPr>
        <p:spPr bwMode="auto">
          <a:xfrm>
            <a:off x="4867275" y="2766063"/>
            <a:ext cx="32004000" cy="3817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342" tIns="213360" rIns="434342" bIns="213360" numCol="1" anchor="t" anchorCtr="0" compatLnSpc="1">
            <a:prstTxWarp prst="textNoShape">
              <a:avLst/>
            </a:prstTxWarp>
          </a:bodyPr>
          <a:lstStyle/>
          <a:p>
            <a:pPr lvl="0"/>
            <a:r>
              <a:rPr lang="en-US" altLang="en-US"/>
              <a:t>Click to edit Master title style</a:t>
            </a:r>
          </a:p>
        </p:txBody>
      </p:sp>
      <p:sp>
        <p:nvSpPr>
          <p:cNvPr id="1028" name="Rectangle 8"/>
          <p:cNvSpPr>
            <a:spLocks noGrp="1" noChangeArrowheads="1"/>
          </p:cNvSpPr>
          <p:nvPr>
            <p:ph type="body" idx="1"/>
          </p:nvPr>
        </p:nvSpPr>
        <p:spPr bwMode="auto">
          <a:xfrm>
            <a:off x="4800600" y="7315200"/>
            <a:ext cx="32004000" cy="21214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342" tIns="213360" rIns="434342" bIns="21336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9"/>
          <p:cNvSpPr>
            <a:spLocks noChangeArrowheads="1"/>
          </p:cNvSpPr>
          <p:nvPr/>
        </p:nvSpPr>
        <p:spPr bwMode="auto">
          <a:xfrm>
            <a:off x="7" y="4899661"/>
            <a:ext cx="770097" cy="441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38912" tIns="219456" rIns="438912" bIns="219456" anchor="ctr"/>
          <a:lstStyle>
            <a:lvl1pPr>
              <a:defRPr sz="900">
                <a:solidFill>
                  <a:schemeClr val="tx1"/>
                </a:solidFill>
                <a:latin typeface="Arial" charset="0"/>
              </a:defRPr>
            </a:lvl1pPr>
            <a:lvl2pPr marL="742950" indent="-285750">
              <a:defRPr sz="900">
                <a:solidFill>
                  <a:schemeClr val="tx1"/>
                </a:solidFill>
                <a:latin typeface="Arial" charset="0"/>
              </a:defRPr>
            </a:lvl2pPr>
            <a:lvl3pPr marL="1143000" indent="-228600">
              <a:defRPr sz="900">
                <a:solidFill>
                  <a:schemeClr val="tx1"/>
                </a:solidFill>
                <a:latin typeface="Arial" charset="0"/>
              </a:defRPr>
            </a:lvl3pPr>
            <a:lvl4pPr marL="1600200" indent="-228600">
              <a:defRPr sz="900">
                <a:solidFill>
                  <a:schemeClr val="tx1"/>
                </a:solidFill>
                <a:latin typeface="Arial" charset="0"/>
              </a:defRPr>
            </a:lvl4pPr>
            <a:lvl5pPr marL="2057400" indent="-228600">
              <a:defRPr sz="900">
                <a:solidFill>
                  <a:schemeClr val="tx1"/>
                </a:solidFill>
                <a:latin typeface="Arial" charset="0"/>
              </a:defRPr>
            </a:lvl5pPr>
            <a:lvl6pPr marL="2514600" indent="-228600" algn="ctr" eaLnBrk="0" fontAlgn="base" hangingPunct="0">
              <a:spcBef>
                <a:spcPct val="0"/>
              </a:spcBef>
              <a:spcAft>
                <a:spcPct val="0"/>
              </a:spcAft>
              <a:defRPr sz="900">
                <a:solidFill>
                  <a:schemeClr val="tx1"/>
                </a:solidFill>
                <a:latin typeface="Arial" charset="0"/>
              </a:defRPr>
            </a:lvl6pPr>
            <a:lvl7pPr marL="2971800" indent="-228600" algn="ctr" eaLnBrk="0" fontAlgn="base" hangingPunct="0">
              <a:spcBef>
                <a:spcPct val="0"/>
              </a:spcBef>
              <a:spcAft>
                <a:spcPct val="0"/>
              </a:spcAft>
              <a:defRPr sz="900">
                <a:solidFill>
                  <a:schemeClr val="tx1"/>
                </a:solidFill>
                <a:latin typeface="Arial" charset="0"/>
              </a:defRPr>
            </a:lvl7pPr>
            <a:lvl8pPr marL="3429000" indent="-228600" algn="ctr" eaLnBrk="0" fontAlgn="base" hangingPunct="0">
              <a:spcBef>
                <a:spcPct val="0"/>
              </a:spcBef>
              <a:spcAft>
                <a:spcPct val="0"/>
              </a:spcAft>
              <a:defRPr sz="900">
                <a:solidFill>
                  <a:schemeClr val="tx1"/>
                </a:solidFill>
                <a:latin typeface="Arial" charset="0"/>
              </a:defRPr>
            </a:lvl8pPr>
            <a:lvl9pPr marL="3886200" indent="-228600" algn="ctr" eaLnBrk="0" fontAlgn="base" hangingPunct="0">
              <a:spcBef>
                <a:spcPct val="0"/>
              </a:spcBef>
              <a:spcAft>
                <a:spcPct val="0"/>
              </a:spcAft>
              <a:defRPr sz="900">
                <a:solidFill>
                  <a:schemeClr val="tx1"/>
                </a:solidFill>
                <a:latin typeface="Arial" charset="0"/>
              </a:defRPr>
            </a:lvl9pPr>
          </a:lstStyle>
          <a:p>
            <a:pPr algn="ctr">
              <a:defRPr/>
            </a:pPr>
            <a:endParaRPr lang="en-US" altLang="en-US" sz="900" dirty="0">
              <a:cs typeface="+mn-cs"/>
            </a:endParaRPr>
          </a:p>
        </p:txBody>
      </p:sp>
      <p:sp>
        <p:nvSpPr>
          <p:cNvPr id="1030" name="Rectangle 10"/>
          <p:cNvSpPr>
            <a:spLocks noChangeArrowheads="1"/>
          </p:cNvSpPr>
          <p:nvPr/>
        </p:nvSpPr>
        <p:spPr bwMode="auto">
          <a:xfrm>
            <a:off x="320040" y="1607821"/>
            <a:ext cx="4747260" cy="3368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38912" tIns="219456" rIns="438912" bIns="219456" anchor="ctr"/>
          <a:lstStyle>
            <a:lvl1pPr>
              <a:defRPr sz="900">
                <a:solidFill>
                  <a:schemeClr val="tx1"/>
                </a:solidFill>
                <a:latin typeface="Arial" charset="0"/>
              </a:defRPr>
            </a:lvl1pPr>
            <a:lvl2pPr marL="742950" indent="-285750">
              <a:defRPr sz="900">
                <a:solidFill>
                  <a:schemeClr val="tx1"/>
                </a:solidFill>
                <a:latin typeface="Arial" charset="0"/>
              </a:defRPr>
            </a:lvl2pPr>
            <a:lvl3pPr marL="1143000" indent="-228600">
              <a:defRPr sz="900">
                <a:solidFill>
                  <a:schemeClr val="tx1"/>
                </a:solidFill>
                <a:latin typeface="Arial" charset="0"/>
              </a:defRPr>
            </a:lvl3pPr>
            <a:lvl4pPr marL="1600200" indent="-228600">
              <a:defRPr sz="900">
                <a:solidFill>
                  <a:schemeClr val="tx1"/>
                </a:solidFill>
                <a:latin typeface="Arial" charset="0"/>
              </a:defRPr>
            </a:lvl4pPr>
            <a:lvl5pPr marL="2057400" indent="-228600">
              <a:defRPr sz="900">
                <a:solidFill>
                  <a:schemeClr val="tx1"/>
                </a:solidFill>
                <a:latin typeface="Arial" charset="0"/>
              </a:defRPr>
            </a:lvl5pPr>
            <a:lvl6pPr marL="2514600" indent="-228600" algn="ctr" eaLnBrk="0" fontAlgn="base" hangingPunct="0">
              <a:spcBef>
                <a:spcPct val="0"/>
              </a:spcBef>
              <a:spcAft>
                <a:spcPct val="0"/>
              </a:spcAft>
              <a:defRPr sz="900">
                <a:solidFill>
                  <a:schemeClr val="tx1"/>
                </a:solidFill>
                <a:latin typeface="Arial" charset="0"/>
              </a:defRPr>
            </a:lvl6pPr>
            <a:lvl7pPr marL="2971800" indent="-228600" algn="ctr" eaLnBrk="0" fontAlgn="base" hangingPunct="0">
              <a:spcBef>
                <a:spcPct val="0"/>
              </a:spcBef>
              <a:spcAft>
                <a:spcPct val="0"/>
              </a:spcAft>
              <a:defRPr sz="900">
                <a:solidFill>
                  <a:schemeClr val="tx1"/>
                </a:solidFill>
                <a:latin typeface="Arial" charset="0"/>
              </a:defRPr>
            </a:lvl7pPr>
            <a:lvl8pPr marL="3429000" indent="-228600" algn="ctr" eaLnBrk="0" fontAlgn="base" hangingPunct="0">
              <a:spcBef>
                <a:spcPct val="0"/>
              </a:spcBef>
              <a:spcAft>
                <a:spcPct val="0"/>
              </a:spcAft>
              <a:defRPr sz="900">
                <a:solidFill>
                  <a:schemeClr val="tx1"/>
                </a:solidFill>
                <a:latin typeface="Arial" charset="0"/>
              </a:defRPr>
            </a:lvl8pPr>
            <a:lvl9pPr marL="3886200" indent="-228600" algn="ctr" eaLnBrk="0" fontAlgn="base" hangingPunct="0">
              <a:spcBef>
                <a:spcPct val="0"/>
              </a:spcBef>
              <a:spcAft>
                <a:spcPct val="0"/>
              </a:spcAft>
              <a:defRPr sz="900">
                <a:solidFill>
                  <a:schemeClr val="tx1"/>
                </a:solidFill>
                <a:latin typeface="Arial" charset="0"/>
              </a:defRPr>
            </a:lvl9pPr>
          </a:lstStyle>
          <a:p>
            <a:pPr algn="ctr">
              <a:defRPr/>
            </a:pPr>
            <a:endParaRPr lang="en-US" altLang="en-US" sz="900" dirty="0">
              <a:cs typeface="+mn-cs"/>
            </a:endParaRPr>
          </a:p>
        </p:txBody>
      </p:sp>
      <p:sp>
        <p:nvSpPr>
          <p:cNvPr id="4110" name="Rectangle 14"/>
          <p:cNvSpPr>
            <a:spLocks noGrp="1" noChangeArrowheads="1"/>
          </p:cNvSpPr>
          <p:nvPr>
            <p:ph type="sldNum" sz="quarter" idx="4"/>
          </p:nvPr>
        </p:nvSpPr>
        <p:spPr bwMode="auto">
          <a:xfrm>
            <a:off x="28870275" y="29992320"/>
            <a:ext cx="8001000" cy="219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numCol="1" anchor="t" anchorCtr="0" compatLnSpc="1">
            <a:prstTxWarp prst="textNoShape">
              <a:avLst/>
            </a:prstTxWarp>
          </a:bodyPr>
          <a:lstStyle>
            <a:lvl1pPr algn="r">
              <a:defRPr sz="6700">
                <a:latin typeface="Times New Roman" pitchFamily="18" charset="0"/>
                <a:cs typeface="Arial" charset="0"/>
              </a:defRPr>
            </a:lvl1pPr>
          </a:lstStyle>
          <a:p>
            <a:pPr>
              <a:defRPr/>
            </a:pPr>
            <a:r>
              <a:rPr lang="en-US" altLang="en-US" dirty="0"/>
              <a:t>Page </a:t>
            </a:r>
            <a:fld id="{DD4BE6BA-3C34-42C2-A904-15CED5BD6AC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98" r:id="rId1"/>
    <p:sldLayoutId id="214748370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0" fontAlgn="base" hangingPunct="0">
        <a:spcBef>
          <a:spcPct val="0"/>
        </a:spcBef>
        <a:spcAft>
          <a:spcPct val="0"/>
        </a:spcAft>
        <a:defRPr sz="11501" b="1">
          <a:solidFill>
            <a:schemeClr val="tx2"/>
          </a:solidFill>
          <a:latin typeface="+mj-lt"/>
          <a:ea typeface="+mj-ea"/>
          <a:cs typeface="+mj-cs"/>
        </a:defRPr>
      </a:lvl1pPr>
      <a:lvl2pPr algn="l" rtl="0" eaLnBrk="0" fontAlgn="base" hangingPunct="0">
        <a:spcBef>
          <a:spcPct val="0"/>
        </a:spcBef>
        <a:spcAft>
          <a:spcPct val="0"/>
        </a:spcAft>
        <a:defRPr sz="11501" b="1">
          <a:solidFill>
            <a:schemeClr val="tx2"/>
          </a:solidFill>
          <a:latin typeface="Arial" charset="0"/>
        </a:defRPr>
      </a:lvl2pPr>
      <a:lvl3pPr algn="l" rtl="0" eaLnBrk="0" fontAlgn="base" hangingPunct="0">
        <a:spcBef>
          <a:spcPct val="0"/>
        </a:spcBef>
        <a:spcAft>
          <a:spcPct val="0"/>
        </a:spcAft>
        <a:defRPr sz="11501" b="1">
          <a:solidFill>
            <a:schemeClr val="tx2"/>
          </a:solidFill>
          <a:latin typeface="Arial" charset="0"/>
        </a:defRPr>
      </a:lvl3pPr>
      <a:lvl4pPr algn="l" rtl="0" eaLnBrk="0" fontAlgn="base" hangingPunct="0">
        <a:spcBef>
          <a:spcPct val="0"/>
        </a:spcBef>
        <a:spcAft>
          <a:spcPct val="0"/>
        </a:spcAft>
        <a:defRPr sz="11501" b="1">
          <a:solidFill>
            <a:schemeClr val="tx2"/>
          </a:solidFill>
          <a:latin typeface="Arial" charset="0"/>
        </a:defRPr>
      </a:lvl4pPr>
      <a:lvl5pPr algn="l" rtl="0" eaLnBrk="0" fontAlgn="base" hangingPunct="0">
        <a:spcBef>
          <a:spcPct val="0"/>
        </a:spcBef>
        <a:spcAft>
          <a:spcPct val="0"/>
        </a:spcAft>
        <a:defRPr sz="11501" b="1">
          <a:solidFill>
            <a:schemeClr val="tx2"/>
          </a:solidFill>
          <a:latin typeface="Arial" charset="0"/>
        </a:defRPr>
      </a:lvl5pPr>
      <a:lvl6pPr marL="2194599" algn="l" rtl="0" fontAlgn="base">
        <a:spcBef>
          <a:spcPct val="0"/>
        </a:spcBef>
        <a:spcAft>
          <a:spcPct val="0"/>
        </a:spcAft>
        <a:defRPr sz="11501" b="1">
          <a:solidFill>
            <a:schemeClr val="tx2"/>
          </a:solidFill>
          <a:latin typeface="Arial" charset="0"/>
        </a:defRPr>
      </a:lvl6pPr>
      <a:lvl7pPr marL="4389197" algn="l" rtl="0" fontAlgn="base">
        <a:spcBef>
          <a:spcPct val="0"/>
        </a:spcBef>
        <a:spcAft>
          <a:spcPct val="0"/>
        </a:spcAft>
        <a:defRPr sz="11501" b="1">
          <a:solidFill>
            <a:schemeClr val="tx2"/>
          </a:solidFill>
          <a:latin typeface="Arial" charset="0"/>
        </a:defRPr>
      </a:lvl7pPr>
      <a:lvl8pPr marL="6583795" algn="l" rtl="0" fontAlgn="base">
        <a:spcBef>
          <a:spcPct val="0"/>
        </a:spcBef>
        <a:spcAft>
          <a:spcPct val="0"/>
        </a:spcAft>
        <a:defRPr sz="11501" b="1">
          <a:solidFill>
            <a:schemeClr val="tx2"/>
          </a:solidFill>
          <a:latin typeface="Arial" charset="0"/>
        </a:defRPr>
      </a:lvl8pPr>
      <a:lvl9pPr marL="8778393" algn="l" rtl="0" fontAlgn="base">
        <a:spcBef>
          <a:spcPct val="0"/>
        </a:spcBef>
        <a:spcAft>
          <a:spcPct val="0"/>
        </a:spcAft>
        <a:defRPr sz="11501" b="1">
          <a:solidFill>
            <a:schemeClr val="tx2"/>
          </a:solidFill>
          <a:latin typeface="Arial" charset="0"/>
        </a:defRPr>
      </a:lvl9pPr>
    </p:titleStyle>
    <p:bodyStyle>
      <a:lvl1pPr marL="1645949" indent="-1645949" algn="l" rtl="0" eaLnBrk="0" fontAlgn="base" hangingPunct="0">
        <a:spcBef>
          <a:spcPct val="20000"/>
        </a:spcBef>
        <a:spcAft>
          <a:spcPct val="0"/>
        </a:spcAft>
        <a:buChar char="•"/>
        <a:defRPr sz="11501">
          <a:solidFill>
            <a:schemeClr val="tx1"/>
          </a:solidFill>
          <a:latin typeface="+mn-lt"/>
          <a:ea typeface="+mn-ea"/>
          <a:cs typeface="+mn-cs"/>
        </a:defRPr>
      </a:lvl1pPr>
      <a:lvl2pPr marL="3566222" indent="-1371623" algn="l" rtl="0" eaLnBrk="0" fontAlgn="base" hangingPunct="0">
        <a:spcBef>
          <a:spcPct val="20000"/>
        </a:spcBef>
        <a:spcAft>
          <a:spcPct val="0"/>
        </a:spcAft>
        <a:buChar char="–"/>
        <a:defRPr sz="9600">
          <a:solidFill>
            <a:schemeClr val="tx1"/>
          </a:solidFill>
          <a:latin typeface="+mn-lt"/>
        </a:defRPr>
      </a:lvl2pPr>
      <a:lvl3pPr marL="5486496" indent="-1097299" algn="l" rtl="0" eaLnBrk="0" fontAlgn="base" hangingPunct="0">
        <a:spcBef>
          <a:spcPct val="20000"/>
        </a:spcBef>
        <a:spcAft>
          <a:spcPct val="0"/>
        </a:spcAft>
        <a:buChar char="•"/>
        <a:defRPr>
          <a:solidFill>
            <a:schemeClr val="tx1"/>
          </a:solidFill>
          <a:latin typeface="+mn-lt"/>
        </a:defRPr>
      </a:lvl3pPr>
      <a:lvl4pPr marL="7681095" indent="-1097299" algn="l" rtl="0" eaLnBrk="0" fontAlgn="base" hangingPunct="0">
        <a:spcBef>
          <a:spcPct val="20000"/>
        </a:spcBef>
        <a:spcAft>
          <a:spcPct val="0"/>
        </a:spcAft>
        <a:buChar char="–"/>
        <a:defRPr sz="7700">
          <a:solidFill>
            <a:schemeClr val="tx1"/>
          </a:solidFill>
          <a:latin typeface="+mn-lt"/>
        </a:defRPr>
      </a:lvl4pPr>
      <a:lvl5pPr marL="9875692" indent="-1097299" algn="l" rtl="0" eaLnBrk="0" fontAlgn="base" hangingPunct="0">
        <a:spcBef>
          <a:spcPct val="20000"/>
        </a:spcBef>
        <a:spcAft>
          <a:spcPct val="0"/>
        </a:spcAft>
        <a:buChar char="»"/>
        <a:defRPr sz="6700">
          <a:solidFill>
            <a:schemeClr val="tx1"/>
          </a:solidFill>
          <a:latin typeface="+mn-lt"/>
        </a:defRPr>
      </a:lvl5pPr>
      <a:lvl6pPr marL="12070290" indent="-1097299" algn="l" rtl="0" fontAlgn="base">
        <a:spcBef>
          <a:spcPct val="20000"/>
        </a:spcBef>
        <a:spcAft>
          <a:spcPct val="0"/>
        </a:spcAft>
        <a:buChar char="»"/>
        <a:defRPr sz="6700">
          <a:solidFill>
            <a:schemeClr val="tx1"/>
          </a:solidFill>
          <a:latin typeface="+mn-lt"/>
        </a:defRPr>
      </a:lvl6pPr>
      <a:lvl7pPr marL="14264889" indent="-1097299" algn="l" rtl="0" fontAlgn="base">
        <a:spcBef>
          <a:spcPct val="20000"/>
        </a:spcBef>
        <a:spcAft>
          <a:spcPct val="0"/>
        </a:spcAft>
        <a:buChar char="»"/>
        <a:defRPr sz="6700">
          <a:solidFill>
            <a:schemeClr val="tx1"/>
          </a:solidFill>
          <a:latin typeface="+mn-lt"/>
        </a:defRPr>
      </a:lvl7pPr>
      <a:lvl8pPr marL="16459488" indent="-1097299" algn="l" rtl="0" fontAlgn="base">
        <a:spcBef>
          <a:spcPct val="20000"/>
        </a:spcBef>
        <a:spcAft>
          <a:spcPct val="0"/>
        </a:spcAft>
        <a:buChar char="»"/>
        <a:defRPr sz="6700">
          <a:solidFill>
            <a:schemeClr val="tx1"/>
          </a:solidFill>
          <a:latin typeface="+mn-lt"/>
        </a:defRPr>
      </a:lvl8pPr>
      <a:lvl9pPr marL="18654086" indent="-1097299" algn="l" rtl="0" fontAlgn="base">
        <a:spcBef>
          <a:spcPct val="20000"/>
        </a:spcBef>
        <a:spcAft>
          <a:spcPct val="0"/>
        </a:spcAft>
        <a:buChar char="»"/>
        <a:defRPr sz="6700">
          <a:solidFill>
            <a:schemeClr val="tx1"/>
          </a:solidFill>
          <a:latin typeface="+mn-lt"/>
        </a:defRPr>
      </a:lvl9pPr>
    </p:bodyStyle>
    <p:otherStyle>
      <a:defPPr>
        <a:defRPr lang="en-US"/>
      </a:defPPr>
      <a:lvl1pPr marL="0" algn="l" defTabSz="4389197" rtl="0" eaLnBrk="1" latinLnBrk="0" hangingPunct="1">
        <a:defRPr sz="8600" kern="1200">
          <a:solidFill>
            <a:schemeClr val="tx1"/>
          </a:solidFill>
          <a:latin typeface="+mn-lt"/>
          <a:ea typeface="+mn-ea"/>
          <a:cs typeface="+mn-cs"/>
        </a:defRPr>
      </a:lvl1pPr>
      <a:lvl2pPr marL="2194599" algn="l" defTabSz="4389197" rtl="0" eaLnBrk="1" latinLnBrk="0" hangingPunct="1">
        <a:defRPr sz="8600" kern="1200">
          <a:solidFill>
            <a:schemeClr val="tx1"/>
          </a:solidFill>
          <a:latin typeface="+mn-lt"/>
          <a:ea typeface="+mn-ea"/>
          <a:cs typeface="+mn-cs"/>
        </a:defRPr>
      </a:lvl2pPr>
      <a:lvl3pPr marL="4389197" algn="l" defTabSz="4389197" rtl="0" eaLnBrk="1" latinLnBrk="0" hangingPunct="1">
        <a:defRPr sz="8600" kern="1200">
          <a:solidFill>
            <a:schemeClr val="tx1"/>
          </a:solidFill>
          <a:latin typeface="+mn-lt"/>
          <a:ea typeface="+mn-ea"/>
          <a:cs typeface="+mn-cs"/>
        </a:defRPr>
      </a:lvl3pPr>
      <a:lvl4pPr marL="6583795" algn="l" defTabSz="4389197" rtl="0" eaLnBrk="1" latinLnBrk="0" hangingPunct="1">
        <a:defRPr sz="8600" kern="1200">
          <a:solidFill>
            <a:schemeClr val="tx1"/>
          </a:solidFill>
          <a:latin typeface="+mn-lt"/>
          <a:ea typeface="+mn-ea"/>
          <a:cs typeface="+mn-cs"/>
        </a:defRPr>
      </a:lvl4pPr>
      <a:lvl5pPr marL="8778393" algn="l" defTabSz="4389197" rtl="0" eaLnBrk="1" latinLnBrk="0" hangingPunct="1">
        <a:defRPr sz="8600" kern="1200">
          <a:solidFill>
            <a:schemeClr val="tx1"/>
          </a:solidFill>
          <a:latin typeface="+mn-lt"/>
          <a:ea typeface="+mn-ea"/>
          <a:cs typeface="+mn-cs"/>
        </a:defRPr>
      </a:lvl5pPr>
      <a:lvl6pPr marL="10972992" algn="l" defTabSz="4389197" rtl="0" eaLnBrk="1" latinLnBrk="0" hangingPunct="1">
        <a:defRPr sz="8600" kern="1200">
          <a:solidFill>
            <a:schemeClr val="tx1"/>
          </a:solidFill>
          <a:latin typeface="+mn-lt"/>
          <a:ea typeface="+mn-ea"/>
          <a:cs typeface="+mn-cs"/>
        </a:defRPr>
      </a:lvl6pPr>
      <a:lvl7pPr marL="13167590" algn="l" defTabSz="4389197" rtl="0" eaLnBrk="1" latinLnBrk="0" hangingPunct="1">
        <a:defRPr sz="8600" kern="1200">
          <a:solidFill>
            <a:schemeClr val="tx1"/>
          </a:solidFill>
          <a:latin typeface="+mn-lt"/>
          <a:ea typeface="+mn-ea"/>
          <a:cs typeface="+mn-cs"/>
        </a:defRPr>
      </a:lvl7pPr>
      <a:lvl8pPr marL="15362188" algn="l" defTabSz="4389197" rtl="0" eaLnBrk="1" latinLnBrk="0" hangingPunct="1">
        <a:defRPr sz="8600" kern="1200">
          <a:solidFill>
            <a:schemeClr val="tx1"/>
          </a:solidFill>
          <a:latin typeface="+mn-lt"/>
          <a:ea typeface="+mn-ea"/>
          <a:cs typeface="+mn-cs"/>
        </a:defRPr>
      </a:lvl8pPr>
      <a:lvl9pPr marL="17556786" algn="l" defTabSz="4389197"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3109/01421591003677897" TargetMode="External"/><Relationship Id="rId3" Type="http://schemas.openxmlformats.org/officeDocument/2006/relationships/hyperlink" Target="https://doi.org/10.3109/13561820.2015.1051615" TargetMode="External"/><Relationship Id="rId7" Type="http://schemas.openxmlformats.org/officeDocument/2006/relationships/hyperlink" Target="https://doi.org/10.1080/01421590120043053" TargetMode="External"/><Relationship Id="rId12"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5014/ajot.56.3.335" TargetMode="External"/><Relationship Id="rId11" Type="http://schemas.openxmlformats.org/officeDocument/2006/relationships/image" Target="../media/image2.png"/><Relationship Id="rId5" Type="http://schemas.openxmlformats.org/officeDocument/2006/relationships/hyperlink" Target="https://doi.org/10.1002/pon.6200" TargetMode="External"/><Relationship Id="rId10" Type="http://schemas.openxmlformats.org/officeDocument/2006/relationships/customXml" Target="../ink/ink1.xml"/><Relationship Id="rId4" Type="http://schemas.openxmlformats.org/officeDocument/2006/relationships/hyperlink" Target="https://doi.org/10.1097/ACM.0b013e3181ad1635" TargetMode="External"/><Relationship Id="rId9" Type="http://schemas.openxmlformats.org/officeDocument/2006/relationships/hyperlink" Target="https://doi.org/10.3205/zma00112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318"/>
          <p:cNvSpPr txBox="1">
            <a:spLocks noChangeArrowheads="1"/>
          </p:cNvSpPr>
          <p:nvPr/>
        </p:nvSpPr>
        <p:spPr bwMode="auto">
          <a:xfrm>
            <a:off x="13733912" y="5721324"/>
            <a:ext cx="10916670" cy="923330"/>
          </a:xfrm>
          <a:prstGeom prst="rect">
            <a:avLst/>
          </a:prstGeom>
          <a:solidFill>
            <a:schemeClr val="accent2">
              <a:lumMod val="75000"/>
            </a:schemeClr>
          </a:solidFill>
          <a:ln w="9525">
            <a:noFill/>
            <a:miter lim="800000"/>
            <a:headEnd/>
            <a:tailEnd/>
          </a:ln>
        </p:spPr>
        <p:txBody>
          <a:bodyPr wrap="square" anchor="ctr">
            <a:spAutoFit/>
          </a:bodyPr>
          <a:lstStyle>
            <a:lvl1pPr defTabSz="3762375">
              <a:spcBef>
                <a:spcPct val="20000"/>
              </a:spcBef>
              <a:buChar char="•"/>
              <a:defRPr sz="4800">
                <a:solidFill>
                  <a:schemeClr val="tx1"/>
                </a:solidFill>
                <a:latin typeface="Arial" pitchFamily="34" charset="0"/>
              </a:defRPr>
            </a:lvl1pPr>
            <a:lvl2pPr marL="742950" indent="-285750" defTabSz="3762375">
              <a:spcBef>
                <a:spcPct val="20000"/>
              </a:spcBef>
              <a:buChar char="–"/>
              <a:defRPr sz="4000">
                <a:solidFill>
                  <a:schemeClr val="tx1"/>
                </a:solidFill>
                <a:latin typeface="Arial" pitchFamily="34" charset="0"/>
              </a:defRPr>
            </a:lvl2pPr>
            <a:lvl3pPr marL="1143000" indent="-228600" defTabSz="3762375">
              <a:spcBef>
                <a:spcPct val="20000"/>
              </a:spcBef>
              <a:buChar char="•"/>
              <a:defRPr>
                <a:solidFill>
                  <a:schemeClr val="tx1"/>
                </a:solidFill>
                <a:latin typeface="Arial" pitchFamily="34" charset="0"/>
              </a:defRPr>
            </a:lvl3pPr>
            <a:lvl4pPr marL="1600200" indent="-228600" defTabSz="3762375">
              <a:spcBef>
                <a:spcPct val="20000"/>
              </a:spcBef>
              <a:buChar char="–"/>
              <a:defRPr sz="3200">
                <a:solidFill>
                  <a:schemeClr val="tx1"/>
                </a:solidFill>
                <a:latin typeface="Arial" pitchFamily="34" charset="0"/>
              </a:defRPr>
            </a:lvl4pPr>
            <a:lvl5pPr marL="2057400" indent="-228600" defTabSz="3762375">
              <a:spcBef>
                <a:spcPct val="20000"/>
              </a:spcBef>
              <a:buChar char="»"/>
              <a:defRPr sz="2800">
                <a:solidFill>
                  <a:schemeClr val="tx1"/>
                </a:solidFill>
                <a:latin typeface="Arial" pitchFamily="34" charset="0"/>
              </a:defRPr>
            </a:lvl5pPr>
            <a:lvl6pPr marL="2514600" indent="-228600" defTabSz="3762375" eaLnBrk="0" fontAlgn="base" hangingPunct="0">
              <a:spcBef>
                <a:spcPct val="20000"/>
              </a:spcBef>
              <a:spcAft>
                <a:spcPct val="0"/>
              </a:spcAft>
              <a:buChar char="»"/>
              <a:defRPr sz="2800">
                <a:solidFill>
                  <a:schemeClr val="tx1"/>
                </a:solidFill>
                <a:latin typeface="Arial" pitchFamily="34" charset="0"/>
              </a:defRPr>
            </a:lvl6pPr>
            <a:lvl7pPr marL="2971800" indent="-228600" defTabSz="3762375" eaLnBrk="0" fontAlgn="base" hangingPunct="0">
              <a:spcBef>
                <a:spcPct val="20000"/>
              </a:spcBef>
              <a:spcAft>
                <a:spcPct val="0"/>
              </a:spcAft>
              <a:buChar char="»"/>
              <a:defRPr sz="2800">
                <a:solidFill>
                  <a:schemeClr val="tx1"/>
                </a:solidFill>
                <a:latin typeface="Arial" pitchFamily="34" charset="0"/>
              </a:defRPr>
            </a:lvl7pPr>
            <a:lvl8pPr marL="3429000" indent="-228600" defTabSz="3762375" eaLnBrk="0" fontAlgn="base" hangingPunct="0">
              <a:spcBef>
                <a:spcPct val="20000"/>
              </a:spcBef>
              <a:spcAft>
                <a:spcPct val="0"/>
              </a:spcAft>
              <a:buChar char="»"/>
              <a:defRPr sz="2800">
                <a:solidFill>
                  <a:schemeClr val="tx1"/>
                </a:solidFill>
                <a:latin typeface="Arial" pitchFamily="34" charset="0"/>
              </a:defRPr>
            </a:lvl8pPr>
            <a:lvl9pPr marL="3886200" indent="-228600" defTabSz="3762375" eaLnBrk="0" fontAlgn="base" hangingPunct="0">
              <a:spcBef>
                <a:spcPct val="20000"/>
              </a:spcBef>
              <a:spcAft>
                <a:spcPct val="0"/>
              </a:spcAft>
              <a:buChar char="»"/>
              <a:defRPr sz="2800">
                <a:solidFill>
                  <a:schemeClr val="tx1"/>
                </a:solidFill>
                <a:latin typeface="Arial" pitchFamily="34" charset="0"/>
              </a:defRPr>
            </a:lvl9pPr>
          </a:lstStyle>
          <a:p>
            <a:pPr algn="ctr">
              <a:spcBef>
                <a:spcPct val="0"/>
              </a:spcBef>
              <a:buFontTx/>
              <a:buNone/>
            </a:pPr>
            <a:r>
              <a:rPr lang="en-US" altLang="en-US" sz="5400" b="1">
                <a:solidFill>
                  <a:schemeClr val="bg1"/>
                </a:solidFill>
                <a:latin typeface="Times New Roman" panose="02020603050405020304" pitchFamily="18" charset="0"/>
                <a:cs typeface="Times New Roman" panose="02020603050405020304" pitchFamily="18" charset="0"/>
              </a:rPr>
              <a:t>METHODS</a:t>
            </a:r>
            <a:endParaRPr lang="en-US" altLang="en-US" sz="5400" b="1" dirty="0">
              <a:solidFill>
                <a:schemeClr val="bg1"/>
              </a:solidFill>
              <a:latin typeface="Times New Roman" panose="02020603050405020304" pitchFamily="18" charset="0"/>
              <a:cs typeface="Times New Roman" panose="02020603050405020304" pitchFamily="18" charset="0"/>
            </a:endParaRPr>
          </a:p>
        </p:txBody>
      </p:sp>
      <p:sp>
        <p:nvSpPr>
          <p:cNvPr id="24" name="Text Placeholder 20"/>
          <p:cNvSpPr txBox="1">
            <a:spLocks/>
          </p:cNvSpPr>
          <p:nvPr/>
        </p:nvSpPr>
        <p:spPr>
          <a:xfrm>
            <a:off x="1431715" y="7232457"/>
            <a:ext cx="10916670" cy="5585480"/>
          </a:xfrm>
          <a:prstGeom prst="rect">
            <a:avLst/>
          </a:prstGeom>
          <a:noFill/>
          <a:ln>
            <a:noFill/>
          </a:ln>
        </p:spPr>
        <p:txBody>
          <a:bodyPr/>
          <a:lstStyle>
            <a:lvl1pPr marL="1645920" indent="-1645920" algn="l" rtl="0" eaLnBrk="0" fontAlgn="base" hangingPunct="0">
              <a:spcBef>
                <a:spcPct val="20000"/>
              </a:spcBef>
              <a:spcAft>
                <a:spcPct val="0"/>
              </a:spcAft>
              <a:buChar char="•"/>
              <a:defRPr sz="11500">
                <a:solidFill>
                  <a:schemeClr val="tx1"/>
                </a:solidFill>
                <a:latin typeface="+mn-lt"/>
                <a:ea typeface="+mn-ea"/>
                <a:cs typeface="+mn-cs"/>
              </a:defRPr>
            </a:lvl1pPr>
            <a:lvl2pPr marL="3566160" indent="-1371600" algn="l" rtl="0" eaLnBrk="0" fontAlgn="base" hangingPunct="0">
              <a:spcBef>
                <a:spcPct val="20000"/>
              </a:spcBef>
              <a:spcAft>
                <a:spcPct val="0"/>
              </a:spcAft>
              <a:buChar char="–"/>
              <a:defRPr sz="9600">
                <a:solidFill>
                  <a:schemeClr val="tx1"/>
                </a:solidFill>
                <a:latin typeface="+mn-lt"/>
              </a:defRPr>
            </a:lvl2pPr>
            <a:lvl3pPr marL="5486400" indent="-1097280" algn="l" rtl="0" eaLnBrk="0" fontAlgn="base" hangingPunct="0">
              <a:spcBef>
                <a:spcPct val="20000"/>
              </a:spcBef>
              <a:spcAft>
                <a:spcPct val="0"/>
              </a:spcAft>
              <a:buChar char="•"/>
              <a:defRPr>
                <a:solidFill>
                  <a:schemeClr val="tx1"/>
                </a:solidFill>
                <a:latin typeface="+mn-lt"/>
              </a:defRPr>
            </a:lvl3pPr>
            <a:lvl4pPr marL="7680960" indent="-1097280" algn="l" rtl="0" eaLnBrk="0" fontAlgn="base" hangingPunct="0">
              <a:spcBef>
                <a:spcPct val="20000"/>
              </a:spcBef>
              <a:spcAft>
                <a:spcPct val="0"/>
              </a:spcAft>
              <a:buChar char="–"/>
              <a:defRPr sz="7700">
                <a:solidFill>
                  <a:schemeClr val="tx1"/>
                </a:solidFill>
                <a:latin typeface="+mn-lt"/>
              </a:defRPr>
            </a:lvl4pPr>
            <a:lvl5pPr marL="9875520" indent="-1097280" algn="l" rtl="0" eaLnBrk="0" fontAlgn="base" hangingPunct="0">
              <a:spcBef>
                <a:spcPct val="20000"/>
              </a:spcBef>
              <a:spcAft>
                <a:spcPct val="0"/>
              </a:spcAft>
              <a:buChar char="»"/>
              <a:defRPr sz="6700">
                <a:solidFill>
                  <a:schemeClr val="tx1"/>
                </a:solidFill>
                <a:latin typeface="+mn-lt"/>
              </a:defRPr>
            </a:lvl5pPr>
            <a:lvl6pPr marL="12070080" indent="-1097280" algn="l" rtl="0" fontAlgn="base">
              <a:spcBef>
                <a:spcPct val="20000"/>
              </a:spcBef>
              <a:spcAft>
                <a:spcPct val="0"/>
              </a:spcAft>
              <a:buChar char="»"/>
              <a:defRPr sz="6700">
                <a:solidFill>
                  <a:schemeClr val="tx1"/>
                </a:solidFill>
                <a:latin typeface="+mn-lt"/>
              </a:defRPr>
            </a:lvl6pPr>
            <a:lvl7pPr marL="14264640" indent="-1097280" algn="l" rtl="0" fontAlgn="base">
              <a:spcBef>
                <a:spcPct val="20000"/>
              </a:spcBef>
              <a:spcAft>
                <a:spcPct val="0"/>
              </a:spcAft>
              <a:buChar char="»"/>
              <a:defRPr sz="6700">
                <a:solidFill>
                  <a:schemeClr val="tx1"/>
                </a:solidFill>
                <a:latin typeface="+mn-lt"/>
              </a:defRPr>
            </a:lvl7pPr>
            <a:lvl8pPr marL="16459200" indent="-1097280" algn="l" rtl="0" fontAlgn="base">
              <a:spcBef>
                <a:spcPct val="20000"/>
              </a:spcBef>
              <a:spcAft>
                <a:spcPct val="0"/>
              </a:spcAft>
              <a:buChar char="»"/>
              <a:defRPr sz="6700">
                <a:solidFill>
                  <a:schemeClr val="tx1"/>
                </a:solidFill>
                <a:latin typeface="+mn-lt"/>
              </a:defRPr>
            </a:lvl8pPr>
            <a:lvl9pPr marL="18653760" indent="-1097280" algn="l" rtl="0" fontAlgn="base">
              <a:spcBef>
                <a:spcPct val="20000"/>
              </a:spcBef>
              <a:spcAft>
                <a:spcPct val="0"/>
              </a:spcAft>
              <a:buChar char="»"/>
              <a:defRPr sz="6700">
                <a:solidFill>
                  <a:schemeClr val="tx1"/>
                </a:solidFill>
                <a:latin typeface="+mn-lt"/>
              </a:defRPr>
            </a:lvl9pPr>
          </a:lstStyle>
          <a:p>
            <a:pPr marL="0" indent="0">
              <a:buNone/>
            </a:pPr>
            <a:r>
              <a:rPr lang="en-US" sz="2800" dirty="0">
                <a:effectLst/>
                <a:latin typeface="Times New Roman" panose="02020603050405020304" pitchFamily="18" charset="0"/>
                <a:ea typeface="Calibri" panose="020F0502020204030204" pitchFamily="34" charset="0"/>
              </a:rPr>
              <a:t>A new virtual monthly symposium </a:t>
            </a:r>
            <a:r>
              <a:rPr lang="en-US" sz="2800" dirty="0">
                <a:latin typeface="Times New Roman" panose="02020603050405020304" pitchFamily="18" charset="0"/>
                <a:ea typeface="Calibri" panose="020F0502020204030204" pitchFamily="34" charset="0"/>
              </a:rPr>
              <a:t>was </a:t>
            </a:r>
            <a:r>
              <a:rPr lang="en-US" sz="2800" dirty="0">
                <a:effectLst/>
                <a:latin typeface="Times New Roman" panose="02020603050405020304" pitchFamily="18" charset="0"/>
                <a:ea typeface="Calibri" panose="020F0502020204030204" pitchFamily="34" charset="0"/>
              </a:rPr>
              <a:t>developed to support a sense of community among the clinically oriented health psychologists at Duke Health who practice primarily in medical or surgical clinics, as well as to coordinate continuing educational opportunities for this unique group of healthcare providers. Using evaluation theory for new curriculum, a participant survey was designed to assess satisfaction, impact, and changes to patient care. Results revealed that participants enjoyed the opportunity for learning, connection with colleagues, increased familiarity with resources, seeing expert clinicians navigate clinical challenges, and professional renewal. Respondents also provided examples of changes to their clinical practice as a result of attendance and suggestions for future topics that could be included in the symposium curriculum. </a:t>
            </a:r>
            <a:endParaRPr lang="en-US" sz="2800" kern="0" dirty="0">
              <a:latin typeface="Arial" panose="020B0604020202020204" pitchFamily="34" charset="0"/>
              <a:cs typeface="Arial" panose="020B0604020202020204" pitchFamily="34" charset="0"/>
            </a:endParaRPr>
          </a:p>
        </p:txBody>
      </p:sp>
      <p:sp>
        <p:nvSpPr>
          <p:cNvPr id="25" name="Text Placeholder 20"/>
          <p:cNvSpPr txBox="1">
            <a:spLocks/>
          </p:cNvSpPr>
          <p:nvPr/>
        </p:nvSpPr>
        <p:spPr>
          <a:xfrm>
            <a:off x="1415164" y="14484604"/>
            <a:ext cx="10916670" cy="7738887"/>
          </a:xfrm>
          <a:prstGeom prst="rect">
            <a:avLst/>
          </a:prstGeom>
          <a:noFill/>
          <a:ln>
            <a:noFill/>
          </a:ln>
        </p:spPr>
        <p:txBody>
          <a:bodyPr/>
          <a:lstStyle>
            <a:lvl1pPr marL="1645920" indent="-1645920" algn="l" rtl="0" eaLnBrk="0" fontAlgn="base" hangingPunct="0">
              <a:spcBef>
                <a:spcPct val="20000"/>
              </a:spcBef>
              <a:spcAft>
                <a:spcPct val="0"/>
              </a:spcAft>
              <a:buChar char="•"/>
              <a:defRPr sz="11500">
                <a:solidFill>
                  <a:schemeClr val="tx1"/>
                </a:solidFill>
                <a:latin typeface="+mn-lt"/>
                <a:ea typeface="+mn-ea"/>
                <a:cs typeface="+mn-cs"/>
              </a:defRPr>
            </a:lvl1pPr>
            <a:lvl2pPr marL="3566160" indent="-1371600" algn="l" rtl="0" eaLnBrk="0" fontAlgn="base" hangingPunct="0">
              <a:spcBef>
                <a:spcPct val="20000"/>
              </a:spcBef>
              <a:spcAft>
                <a:spcPct val="0"/>
              </a:spcAft>
              <a:buChar char="–"/>
              <a:defRPr sz="9600">
                <a:solidFill>
                  <a:schemeClr val="tx1"/>
                </a:solidFill>
                <a:latin typeface="+mn-lt"/>
              </a:defRPr>
            </a:lvl2pPr>
            <a:lvl3pPr marL="5486400" indent="-1097280" algn="l" rtl="0" eaLnBrk="0" fontAlgn="base" hangingPunct="0">
              <a:spcBef>
                <a:spcPct val="20000"/>
              </a:spcBef>
              <a:spcAft>
                <a:spcPct val="0"/>
              </a:spcAft>
              <a:buChar char="•"/>
              <a:defRPr>
                <a:solidFill>
                  <a:schemeClr val="tx1"/>
                </a:solidFill>
                <a:latin typeface="+mn-lt"/>
              </a:defRPr>
            </a:lvl3pPr>
            <a:lvl4pPr marL="7680960" indent="-1097280" algn="l" rtl="0" eaLnBrk="0" fontAlgn="base" hangingPunct="0">
              <a:spcBef>
                <a:spcPct val="20000"/>
              </a:spcBef>
              <a:spcAft>
                <a:spcPct val="0"/>
              </a:spcAft>
              <a:buChar char="–"/>
              <a:defRPr sz="7700">
                <a:solidFill>
                  <a:schemeClr val="tx1"/>
                </a:solidFill>
                <a:latin typeface="+mn-lt"/>
              </a:defRPr>
            </a:lvl4pPr>
            <a:lvl5pPr marL="9875520" indent="-1097280" algn="l" rtl="0" eaLnBrk="0" fontAlgn="base" hangingPunct="0">
              <a:spcBef>
                <a:spcPct val="20000"/>
              </a:spcBef>
              <a:spcAft>
                <a:spcPct val="0"/>
              </a:spcAft>
              <a:buChar char="»"/>
              <a:defRPr sz="6700">
                <a:solidFill>
                  <a:schemeClr val="tx1"/>
                </a:solidFill>
                <a:latin typeface="+mn-lt"/>
              </a:defRPr>
            </a:lvl5pPr>
            <a:lvl6pPr marL="12070080" indent="-1097280" algn="l" rtl="0" fontAlgn="base">
              <a:spcBef>
                <a:spcPct val="20000"/>
              </a:spcBef>
              <a:spcAft>
                <a:spcPct val="0"/>
              </a:spcAft>
              <a:buChar char="»"/>
              <a:defRPr sz="6700">
                <a:solidFill>
                  <a:schemeClr val="tx1"/>
                </a:solidFill>
                <a:latin typeface="+mn-lt"/>
              </a:defRPr>
            </a:lvl6pPr>
            <a:lvl7pPr marL="14264640" indent="-1097280" algn="l" rtl="0" fontAlgn="base">
              <a:spcBef>
                <a:spcPct val="20000"/>
              </a:spcBef>
              <a:spcAft>
                <a:spcPct val="0"/>
              </a:spcAft>
              <a:buChar char="»"/>
              <a:defRPr sz="6700">
                <a:solidFill>
                  <a:schemeClr val="tx1"/>
                </a:solidFill>
                <a:latin typeface="+mn-lt"/>
              </a:defRPr>
            </a:lvl7pPr>
            <a:lvl8pPr marL="16459200" indent="-1097280" algn="l" rtl="0" fontAlgn="base">
              <a:spcBef>
                <a:spcPct val="20000"/>
              </a:spcBef>
              <a:spcAft>
                <a:spcPct val="0"/>
              </a:spcAft>
              <a:buChar char="»"/>
              <a:defRPr sz="6700">
                <a:solidFill>
                  <a:schemeClr val="tx1"/>
                </a:solidFill>
                <a:latin typeface="+mn-lt"/>
              </a:defRPr>
            </a:lvl8pPr>
            <a:lvl9pPr marL="18653760" indent="-1097280" algn="l" rtl="0" fontAlgn="base">
              <a:spcBef>
                <a:spcPct val="20000"/>
              </a:spcBef>
              <a:spcAft>
                <a:spcPct val="0"/>
              </a:spcAft>
              <a:buChar char="»"/>
              <a:defRPr sz="6700">
                <a:solidFill>
                  <a:schemeClr val="tx1"/>
                </a:solidFill>
                <a:latin typeface="+mn-lt"/>
              </a:defRPr>
            </a:lvl9pPr>
          </a:lstStyle>
          <a:p>
            <a:pPr marL="0" marR="0" indent="0">
              <a:lnSpc>
                <a:spcPct val="107000"/>
              </a:lnSpc>
              <a:spcBef>
                <a:spcPts val="0"/>
              </a:spcBef>
              <a:spcAft>
                <a:spcPts val="800"/>
              </a:spcAft>
              <a:buNone/>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 Clinical health psychologists specialize in the treatment of psychological conditions among medical and surgical patients to optimize the assessment and treatment of complex medical conditions within the Biopsychosocial Model of Health.</a:t>
            </a:r>
          </a:p>
          <a:p>
            <a:pPr marL="0" marR="0" indent="0">
              <a:lnSpc>
                <a:spcPct val="107000"/>
              </a:lnSpc>
              <a:spcBef>
                <a:spcPts val="0"/>
              </a:spcBef>
              <a:spcAft>
                <a:spcPts val="800"/>
              </a:spcAft>
              <a:buNone/>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-Clinical health psychologists at Duke are primarily co-located with medical and surgical teams throughout the health system. Therefore, they had limited opportunity for joint continuing education, community practice development, and peer supervision.</a:t>
            </a:r>
          </a:p>
          <a:p>
            <a:pPr marL="0" marR="0" indent="0">
              <a:lnSpc>
                <a:spcPct val="107000"/>
              </a:lnSpc>
              <a:spcBef>
                <a:spcPts val="0"/>
              </a:spcBef>
              <a:spcAft>
                <a:spcPts val="800"/>
              </a:spcAft>
              <a:buNone/>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-In January 2022, a new monthly virtual educational symposium, tailored to the particular needs of clinically oriented health psychologists at Duke, was launched in an effort to build community and provide continuing education for this unique group of healthcare providers.</a:t>
            </a:r>
          </a:p>
          <a:p>
            <a:pPr marL="0" marR="0" indent="0">
              <a:lnSpc>
                <a:spcPct val="107000"/>
              </a:lnSpc>
              <a:spcBef>
                <a:spcPts val="0"/>
              </a:spcBef>
              <a:spcAft>
                <a:spcPts val="800"/>
              </a:spcAft>
              <a:buNone/>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-This symposium has been well attended and positively reviewed informally by the audience over the past 2 years. A formal evaluation of the impact of this program was needed to clarify the effect of this symposium so far and to identify goals for the program going forward.</a:t>
            </a:r>
          </a:p>
        </p:txBody>
      </p:sp>
      <p:sp>
        <p:nvSpPr>
          <p:cNvPr id="26" name="Text Placeholder 20"/>
          <p:cNvSpPr txBox="1">
            <a:spLocks/>
          </p:cNvSpPr>
          <p:nvPr/>
        </p:nvSpPr>
        <p:spPr>
          <a:xfrm>
            <a:off x="26970363" y="7620175"/>
            <a:ext cx="5845629" cy="9857697"/>
          </a:xfrm>
          <a:prstGeom prst="rect">
            <a:avLst/>
          </a:prstGeom>
          <a:noFill/>
          <a:ln>
            <a:noFill/>
          </a:ln>
        </p:spPr>
        <p:txBody>
          <a:bodyPr/>
          <a:lstStyle>
            <a:lvl1pPr marL="1645920" indent="-1645920" algn="l" rtl="0" eaLnBrk="0" fontAlgn="base" hangingPunct="0">
              <a:spcBef>
                <a:spcPct val="20000"/>
              </a:spcBef>
              <a:spcAft>
                <a:spcPct val="0"/>
              </a:spcAft>
              <a:buChar char="•"/>
              <a:defRPr sz="11500">
                <a:solidFill>
                  <a:schemeClr val="tx1"/>
                </a:solidFill>
                <a:latin typeface="+mn-lt"/>
                <a:ea typeface="+mn-ea"/>
                <a:cs typeface="+mn-cs"/>
              </a:defRPr>
            </a:lvl1pPr>
            <a:lvl2pPr marL="3566160" indent="-1371600" algn="l" rtl="0" eaLnBrk="0" fontAlgn="base" hangingPunct="0">
              <a:spcBef>
                <a:spcPct val="20000"/>
              </a:spcBef>
              <a:spcAft>
                <a:spcPct val="0"/>
              </a:spcAft>
              <a:buChar char="–"/>
              <a:defRPr sz="9600">
                <a:solidFill>
                  <a:schemeClr val="tx1"/>
                </a:solidFill>
                <a:latin typeface="+mn-lt"/>
              </a:defRPr>
            </a:lvl2pPr>
            <a:lvl3pPr marL="5486400" indent="-1097280" algn="l" rtl="0" eaLnBrk="0" fontAlgn="base" hangingPunct="0">
              <a:spcBef>
                <a:spcPct val="20000"/>
              </a:spcBef>
              <a:spcAft>
                <a:spcPct val="0"/>
              </a:spcAft>
              <a:buChar char="•"/>
              <a:defRPr>
                <a:solidFill>
                  <a:schemeClr val="tx1"/>
                </a:solidFill>
                <a:latin typeface="+mn-lt"/>
              </a:defRPr>
            </a:lvl3pPr>
            <a:lvl4pPr marL="7680960" indent="-1097280" algn="l" rtl="0" eaLnBrk="0" fontAlgn="base" hangingPunct="0">
              <a:spcBef>
                <a:spcPct val="20000"/>
              </a:spcBef>
              <a:spcAft>
                <a:spcPct val="0"/>
              </a:spcAft>
              <a:buChar char="–"/>
              <a:defRPr sz="7700">
                <a:solidFill>
                  <a:schemeClr val="tx1"/>
                </a:solidFill>
                <a:latin typeface="+mn-lt"/>
              </a:defRPr>
            </a:lvl4pPr>
            <a:lvl5pPr marL="9875520" indent="-1097280" algn="l" rtl="0" eaLnBrk="0" fontAlgn="base" hangingPunct="0">
              <a:spcBef>
                <a:spcPct val="20000"/>
              </a:spcBef>
              <a:spcAft>
                <a:spcPct val="0"/>
              </a:spcAft>
              <a:buChar char="»"/>
              <a:defRPr sz="6700">
                <a:solidFill>
                  <a:schemeClr val="tx1"/>
                </a:solidFill>
                <a:latin typeface="+mn-lt"/>
              </a:defRPr>
            </a:lvl5pPr>
            <a:lvl6pPr marL="12070080" indent="-1097280" algn="l" rtl="0" fontAlgn="base">
              <a:spcBef>
                <a:spcPct val="20000"/>
              </a:spcBef>
              <a:spcAft>
                <a:spcPct val="0"/>
              </a:spcAft>
              <a:buChar char="»"/>
              <a:defRPr sz="6700">
                <a:solidFill>
                  <a:schemeClr val="tx1"/>
                </a:solidFill>
                <a:latin typeface="+mn-lt"/>
              </a:defRPr>
            </a:lvl6pPr>
            <a:lvl7pPr marL="14264640" indent="-1097280" algn="l" rtl="0" fontAlgn="base">
              <a:spcBef>
                <a:spcPct val="20000"/>
              </a:spcBef>
              <a:spcAft>
                <a:spcPct val="0"/>
              </a:spcAft>
              <a:buChar char="»"/>
              <a:defRPr sz="6700">
                <a:solidFill>
                  <a:schemeClr val="tx1"/>
                </a:solidFill>
                <a:latin typeface="+mn-lt"/>
              </a:defRPr>
            </a:lvl7pPr>
            <a:lvl8pPr marL="16459200" indent="-1097280" algn="l" rtl="0" fontAlgn="base">
              <a:spcBef>
                <a:spcPct val="20000"/>
              </a:spcBef>
              <a:spcAft>
                <a:spcPct val="0"/>
              </a:spcAft>
              <a:buChar char="»"/>
              <a:defRPr sz="6700">
                <a:solidFill>
                  <a:schemeClr val="tx1"/>
                </a:solidFill>
                <a:latin typeface="+mn-lt"/>
              </a:defRPr>
            </a:lvl8pPr>
            <a:lvl9pPr marL="18653760" indent="-1097280" algn="l" rtl="0" fontAlgn="base">
              <a:spcBef>
                <a:spcPct val="20000"/>
              </a:spcBef>
              <a:spcAft>
                <a:spcPct val="0"/>
              </a:spcAft>
              <a:buChar char="»"/>
              <a:defRPr sz="6700">
                <a:solidFill>
                  <a:schemeClr val="tx1"/>
                </a:solidFill>
                <a:latin typeface="+mn-lt"/>
              </a:defRPr>
            </a:lvl9pPr>
          </a:lstStyle>
          <a:p>
            <a:pPr marL="0" indent="0">
              <a:buNone/>
            </a:pPr>
            <a:endParaRPr lang="en-US" sz="2800" kern="0" dirty="0">
              <a:latin typeface="Times New Roman" panose="02020603050405020304" pitchFamily="18" charset="0"/>
              <a:cs typeface="Times New Roman" panose="02020603050405020304" pitchFamily="18" charset="0"/>
            </a:endParaRPr>
          </a:p>
          <a:p>
            <a:pPr marL="0" indent="0">
              <a:buNone/>
            </a:pPr>
            <a:endParaRPr lang="en-US" sz="2800" kern="0" dirty="0">
              <a:latin typeface="Times New Roman" panose="02020603050405020304" pitchFamily="18" charset="0"/>
              <a:cs typeface="Times New Roman" panose="02020603050405020304" pitchFamily="18" charset="0"/>
            </a:endParaRPr>
          </a:p>
        </p:txBody>
      </p:sp>
      <p:sp>
        <p:nvSpPr>
          <p:cNvPr id="27" name="Text Placeholder 20"/>
          <p:cNvSpPr txBox="1">
            <a:spLocks/>
          </p:cNvSpPr>
          <p:nvPr/>
        </p:nvSpPr>
        <p:spPr>
          <a:xfrm>
            <a:off x="25751438" y="23685415"/>
            <a:ext cx="10916670" cy="7768338"/>
          </a:xfrm>
          <a:prstGeom prst="rect">
            <a:avLst/>
          </a:prstGeom>
          <a:noFill/>
          <a:ln>
            <a:noFill/>
          </a:ln>
        </p:spPr>
        <p:txBody>
          <a:bodyPr/>
          <a:lstStyle>
            <a:lvl1pPr marL="1645920" indent="-1645920" algn="l" rtl="0" eaLnBrk="0" fontAlgn="base" hangingPunct="0">
              <a:spcBef>
                <a:spcPct val="20000"/>
              </a:spcBef>
              <a:spcAft>
                <a:spcPct val="0"/>
              </a:spcAft>
              <a:buChar char="•"/>
              <a:defRPr sz="11500">
                <a:solidFill>
                  <a:schemeClr val="tx1"/>
                </a:solidFill>
                <a:latin typeface="+mn-lt"/>
                <a:ea typeface="+mn-ea"/>
                <a:cs typeface="+mn-cs"/>
              </a:defRPr>
            </a:lvl1pPr>
            <a:lvl2pPr marL="3566160" indent="-1371600" algn="l" rtl="0" eaLnBrk="0" fontAlgn="base" hangingPunct="0">
              <a:spcBef>
                <a:spcPct val="20000"/>
              </a:spcBef>
              <a:spcAft>
                <a:spcPct val="0"/>
              </a:spcAft>
              <a:buChar char="–"/>
              <a:defRPr sz="9600">
                <a:solidFill>
                  <a:schemeClr val="tx1"/>
                </a:solidFill>
                <a:latin typeface="+mn-lt"/>
              </a:defRPr>
            </a:lvl2pPr>
            <a:lvl3pPr marL="5486400" indent="-1097280" algn="l" rtl="0" eaLnBrk="0" fontAlgn="base" hangingPunct="0">
              <a:spcBef>
                <a:spcPct val="20000"/>
              </a:spcBef>
              <a:spcAft>
                <a:spcPct val="0"/>
              </a:spcAft>
              <a:buChar char="•"/>
              <a:defRPr>
                <a:solidFill>
                  <a:schemeClr val="tx1"/>
                </a:solidFill>
                <a:latin typeface="+mn-lt"/>
              </a:defRPr>
            </a:lvl3pPr>
            <a:lvl4pPr marL="7680960" indent="-1097280" algn="l" rtl="0" eaLnBrk="0" fontAlgn="base" hangingPunct="0">
              <a:spcBef>
                <a:spcPct val="20000"/>
              </a:spcBef>
              <a:spcAft>
                <a:spcPct val="0"/>
              </a:spcAft>
              <a:buChar char="–"/>
              <a:defRPr sz="7700">
                <a:solidFill>
                  <a:schemeClr val="tx1"/>
                </a:solidFill>
                <a:latin typeface="+mn-lt"/>
              </a:defRPr>
            </a:lvl4pPr>
            <a:lvl5pPr marL="9875520" indent="-1097280" algn="l" rtl="0" eaLnBrk="0" fontAlgn="base" hangingPunct="0">
              <a:spcBef>
                <a:spcPct val="20000"/>
              </a:spcBef>
              <a:spcAft>
                <a:spcPct val="0"/>
              </a:spcAft>
              <a:buChar char="»"/>
              <a:defRPr sz="6700">
                <a:solidFill>
                  <a:schemeClr val="tx1"/>
                </a:solidFill>
                <a:latin typeface="+mn-lt"/>
              </a:defRPr>
            </a:lvl5pPr>
            <a:lvl6pPr marL="12070080" indent="-1097280" algn="l" rtl="0" fontAlgn="base">
              <a:spcBef>
                <a:spcPct val="20000"/>
              </a:spcBef>
              <a:spcAft>
                <a:spcPct val="0"/>
              </a:spcAft>
              <a:buChar char="»"/>
              <a:defRPr sz="6700">
                <a:solidFill>
                  <a:schemeClr val="tx1"/>
                </a:solidFill>
                <a:latin typeface="+mn-lt"/>
              </a:defRPr>
            </a:lvl6pPr>
            <a:lvl7pPr marL="14264640" indent="-1097280" algn="l" rtl="0" fontAlgn="base">
              <a:spcBef>
                <a:spcPct val="20000"/>
              </a:spcBef>
              <a:spcAft>
                <a:spcPct val="0"/>
              </a:spcAft>
              <a:buChar char="»"/>
              <a:defRPr sz="6700">
                <a:solidFill>
                  <a:schemeClr val="tx1"/>
                </a:solidFill>
                <a:latin typeface="+mn-lt"/>
              </a:defRPr>
            </a:lvl7pPr>
            <a:lvl8pPr marL="16459200" indent="-1097280" algn="l" rtl="0" fontAlgn="base">
              <a:spcBef>
                <a:spcPct val="20000"/>
              </a:spcBef>
              <a:spcAft>
                <a:spcPct val="0"/>
              </a:spcAft>
              <a:buChar char="»"/>
              <a:defRPr sz="6700">
                <a:solidFill>
                  <a:schemeClr val="tx1"/>
                </a:solidFill>
                <a:latin typeface="+mn-lt"/>
              </a:defRPr>
            </a:lvl8pPr>
            <a:lvl9pPr marL="18653760" indent="-1097280" algn="l" rtl="0" fontAlgn="base">
              <a:spcBef>
                <a:spcPct val="20000"/>
              </a:spcBef>
              <a:spcAft>
                <a:spcPct val="0"/>
              </a:spcAft>
              <a:buChar char="»"/>
              <a:defRPr sz="6700">
                <a:solidFill>
                  <a:schemeClr val="tx1"/>
                </a:solidFill>
                <a:latin typeface="+mn-lt"/>
              </a:defRPr>
            </a:lvl9pPr>
          </a:lstStyle>
          <a:p>
            <a:pPr marL="0" indent="0">
              <a:buNone/>
            </a:pPr>
            <a:r>
              <a:rPr lang="en-US" sz="1600" kern="0" dirty="0">
                <a:highlight>
                  <a:srgbClr val="FFFFFF"/>
                </a:highlight>
                <a:latin typeface="Times New Roman" panose="02020603050405020304" pitchFamily="18" charset="0"/>
                <a:cs typeface="Times New Roman" panose="02020603050405020304" pitchFamily="18" charset="0"/>
              </a:rPr>
              <a:t>-</a:t>
            </a:r>
            <a:r>
              <a:rPr lang="en-US" sz="1600" dirty="0">
                <a:effectLst/>
                <a:highlight>
                  <a:srgbClr val="FFFFFF"/>
                </a:highlight>
                <a:latin typeface="Times New Roman" panose="02020603050405020304" pitchFamily="18" charset="0"/>
                <a:cs typeface="Times New Roman" panose="02020603050405020304" pitchFamily="18" charset="0"/>
              </a:rPr>
              <a:t>Abu-</a:t>
            </a:r>
            <a:r>
              <a:rPr lang="en-US" sz="1600" dirty="0" err="1">
                <a:effectLst/>
                <a:highlight>
                  <a:srgbClr val="FFFFFF"/>
                </a:highlight>
                <a:latin typeface="Times New Roman" panose="02020603050405020304" pitchFamily="18" charset="0"/>
                <a:cs typeface="Times New Roman" panose="02020603050405020304" pitchFamily="18" charset="0"/>
              </a:rPr>
              <a:t>Rish</a:t>
            </a:r>
            <a:r>
              <a:rPr lang="en-US" sz="1600" dirty="0">
                <a:effectLst/>
                <a:highlight>
                  <a:srgbClr val="FFFFFF"/>
                </a:highlight>
                <a:latin typeface="Times New Roman" panose="02020603050405020304" pitchFamily="18" charset="0"/>
                <a:cs typeface="Times New Roman" panose="02020603050405020304" pitchFamily="18" charset="0"/>
              </a:rPr>
              <a:t> Blakeney, E., </a:t>
            </a:r>
            <a:r>
              <a:rPr lang="en-US" sz="1600" dirty="0" err="1">
                <a:effectLst/>
                <a:highlight>
                  <a:srgbClr val="FFFFFF"/>
                </a:highlight>
                <a:latin typeface="Times New Roman" panose="02020603050405020304" pitchFamily="18" charset="0"/>
                <a:cs typeface="Times New Roman" panose="02020603050405020304" pitchFamily="18" charset="0"/>
              </a:rPr>
              <a:t>Pfeifle</a:t>
            </a:r>
            <a:r>
              <a:rPr lang="en-US" sz="1600" dirty="0">
                <a:effectLst/>
                <a:highlight>
                  <a:srgbClr val="FFFFFF"/>
                </a:highlight>
                <a:latin typeface="Times New Roman" panose="02020603050405020304" pitchFamily="18" charset="0"/>
                <a:cs typeface="Times New Roman" panose="02020603050405020304" pitchFamily="18" charset="0"/>
              </a:rPr>
              <a:t>, A., Jones, M., Hall, L. W., &amp; </a:t>
            </a:r>
            <a:r>
              <a:rPr lang="en-US" sz="1600" dirty="0" err="1">
                <a:effectLst/>
                <a:highlight>
                  <a:srgbClr val="FFFFFF"/>
                </a:highlight>
                <a:latin typeface="Times New Roman" panose="02020603050405020304" pitchFamily="18" charset="0"/>
                <a:cs typeface="Times New Roman" panose="02020603050405020304" pitchFamily="18" charset="0"/>
              </a:rPr>
              <a:t>Zierler</a:t>
            </a:r>
            <a:r>
              <a:rPr lang="en-US" sz="1600" dirty="0">
                <a:effectLst/>
                <a:highlight>
                  <a:srgbClr val="FFFFFF"/>
                </a:highlight>
                <a:latin typeface="Times New Roman" panose="02020603050405020304" pitchFamily="18" charset="0"/>
                <a:cs typeface="Times New Roman" panose="02020603050405020304" pitchFamily="18" charset="0"/>
              </a:rPr>
              <a:t>, B. K. (2016). Findings from a mixed-methods study of an interprofessional faculty development program. Journal of interprofessional care, 30(1), 83–89. </a:t>
            </a:r>
            <a:r>
              <a:rPr lang="en-US" sz="1600" dirty="0">
                <a:effectLst/>
                <a:highlight>
                  <a:srgbClr val="FFFFFF"/>
                </a:highligh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https://doi.org/10.3109/13561820.2015.1051615</a:t>
            </a:r>
            <a:endParaRPr lang="en-US" sz="1600" dirty="0">
              <a:effectLst/>
              <a:highlight>
                <a:srgbClr val="FFFFFF"/>
              </a:highlight>
              <a:latin typeface="Times New Roman" panose="02020603050405020304" pitchFamily="18" charset="0"/>
              <a:cs typeface="Times New Roman" panose="02020603050405020304" pitchFamily="18" charset="0"/>
            </a:endParaRPr>
          </a:p>
          <a:p>
            <a:pPr marL="0" indent="0">
              <a:buNone/>
            </a:pPr>
            <a:r>
              <a:rPr lang="en-US" sz="1600" kern="0" dirty="0">
                <a:latin typeface="Times New Roman" panose="02020603050405020304" pitchFamily="18" charset="0"/>
                <a:cs typeface="Times New Roman" panose="02020603050405020304" pitchFamily="18" charset="0"/>
              </a:rPr>
              <a:t>-</a:t>
            </a:r>
            <a:r>
              <a:rPr lang="en-US" sz="1600" dirty="0">
                <a:effectLst/>
                <a:highlight>
                  <a:srgbClr val="FFFFFF"/>
                </a:highlight>
                <a:latin typeface="Times New Roman" panose="02020603050405020304" pitchFamily="18" charset="0"/>
                <a:cs typeface="Times New Roman" panose="02020603050405020304" pitchFamily="18" charset="0"/>
              </a:rPr>
              <a:t>Kirkpatrick, J. D., &amp; Kirkpatrick, W. K. (2016). Kirkpatrick’s Four Levels of Training Evaluation. Alexandria, VA: ATD Press.</a:t>
            </a:r>
          </a:p>
          <a:p>
            <a:pPr marL="0" indent="0">
              <a:buNone/>
            </a:pPr>
            <a:r>
              <a:rPr lang="en-US" sz="1600" kern="0" dirty="0">
                <a:highlight>
                  <a:srgbClr val="FFFFFF"/>
                </a:highlight>
                <a:latin typeface="Times New Roman" panose="02020603050405020304" pitchFamily="18" charset="0"/>
                <a:cs typeface="Times New Roman" panose="02020603050405020304" pitchFamily="18" charset="0"/>
              </a:rPr>
              <a:t>-</a:t>
            </a:r>
            <a:r>
              <a:rPr lang="en-US" sz="1600" dirty="0" err="1">
                <a:effectLst/>
                <a:highlight>
                  <a:srgbClr val="FFFFFF"/>
                </a:highlight>
                <a:latin typeface="Times New Roman" panose="02020603050405020304" pitchFamily="18" charset="0"/>
                <a:cs typeface="Times New Roman" panose="02020603050405020304" pitchFamily="18" charset="0"/>
              </a:rPr>
              <a:t>Lown</a:t>
            </a:r>
            <a:r>
              <a:rPr lang="en-US" sz="1600" dirty="0">
                <a:effectLst/>
                <a:highlight>
                  <a:srgbClr val="FFFFFF"/>
                </a:highlight>
                <a:latin typeface="Times New Roman" panose="02020603050405020304" pitchFamily="18" charset="0"/>
                <a:cs typeface="Times New Roman" panose="02020603050405020304" pitchFamily="18" charset="0"/>
              </a:rPr>
              <a:t>, B. A., Newman, L. R., &amp; Hatem, C. J. (2009). The personal and professional impact of a fellowship in medical education. Academic medicine : journal of the Association of American Medical Colleges, 84(8), 1089–1097. </a:t>
            </a:r>
            <a:r>
              <a:rPr lang="en-US" sz="1600" dirty="0">
                <a:effectLst/>
                <a:highlight>
                  <a:srgbClr val="FFFFFF"/>
                </a:highligh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https://doi.org/10.1097/ACM.0b013e3181ad1635</a:t>
            </a:r>
            <a:endParaRPr lang="en-US" sz="1600" dirty="0">
              <a:effectLst/>
              <a:highlight>
                <a:srgbClr val="FFFFFF"/>
              </a:highlight>
              <a:latin typeface="Times New Roman" panose="02020603050405020304" pitchFamily="18" charset="0"/>
              <a:cs typeface="Times New Roman" panose="02020603050405020304" pitchFamily="18" charset="0"/>
            </a:endParaRPr>
          </a:p>
          <a:p>
            <a:pPr marL="0" indent="0">
              <a:buNone/>
            </a:pPr>
            <a:r>
              <a:rPr lang="en-US" sz="1600" kern="0" dirty="0">
                <a:highlight>
                  <a:srgbClr val="FFFFFF"/>
                </a:highlight>
                <a:latin typeface="Times New Roman" panose="02020603050405020304" pitchFamily="18" charset="0"/>
                <a:cs typeface="Times New Roman" panose="02020603050405020304" pitchFamily="18" charset="0"/>
              </a:rPr>
              <a:t>-</a:t>
            </a:r>
            <a:r>
              <a:rPr lang="en-US" sz="1600" dirty="0">
                <a:effectLst/>
                <a:highlight>
                  <a:srgbClr val="FFFFFF"/>
                </a:highlight>
                <a:latin typeface="Times New Roman" panose="02020603050405020304" pitchFamily="18" charset="0"/>
                <a:cs typeface="Times New Roman" panose="02020603050405020304" pitchFamily="18" charset="0"/>
              </a:rPr>
              <a:t>Malins, S., </a:t>
            </a:r>
            <a:r>
              <a:rPr lang="en-US" sz="1600" dirty="0" err="1">
                <a:effectLst/>
                <a:highlight>
                  <a:srgbClr val="FFFFFF"/>
                </a:highlight>
                <a:latin typeface="Times New Roman" panose="02020603050405020304" pitchFamily="18" charset="0"/>
                <a:cs typeface="Times New Roman" panose="02020603050405020304" pitchFamily="18" charset="0"/>
              </a:rPr>
              <a:t>Boutry</a:t>
            </a:r>
            <a:r>
              <a:rPr lang="en-US" sz="1600" dirty="0">
                <a:effectLst/>
                <a:highlight>
                  <a:srgbClr val="FFFFFF"/>
                </a:highlight>
                <a:latin typeface="Times New Roman" panose="02020603050405020304" pitchFamily="18" charset="0"/>
                <a:cs typeface="Times New Roman" panose="02020603050405020304" pitchFamily="18" charset="0"/>
              </a:rPr>
              <a:t>, C., Moghaddam, N., Rathbone, J., Gibbons, F., Mays, C., Brooks, D., &amp; </a:t>
            </a:r>
            <a:r>
              <a:rPr lang="en-US" sz="1600" dirty="0" err="1">
                <a:effectLst/>
                <a:highlight>
                  <a:srgbClr val="FFFFFF"/>
                </a:highlight>
                <a:latin typeface="Times New Roman" panose="02020603050405020304" pitchFamily="18" charset="0"/>
                <a:cs typeface="Times New Roman" panose="02020603050405020304" pitchFamily="18" charset="0"/>
              </a:rPr>
              <a:t>Levene</a:t>
            </a:r>
            <a:r>
              <a:rPr lang="en-US" sz="1600" dirty="0">
                <a:effectLst/>
                <a:highlight>
                  <a:srgbClr val="FFFFFF"/>
                </a:highlight>
                <a:latin typeface="Times New Roman" panose="02020603050405020304" pitchFamily="18" charset="0"/>
                <a:cs typeface="Times New Roman" panose="02020603050405020304" pitchFamily="18" charset="0"/>
              </a:rPr>
              <a:t>, J. (2023). Outcomes of psychological support skills training for cancer care staff: Skill acquisition, work engagement, mental wellbeing and burnout. Psycho-oncology, 32(10), 1539–1547. </a:t>
            </a:r>
            <a:r>
              <a:rPr lang="en-US" sz="1600" dirty="0">
                <a:effectLst/>
                <a:highlight>
                  <a:srgbClr val="FFFFFF"/>
                </a:highlight>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https://doi.org/10.1002/pon.6200</a:t>
            </a:r>
            <a:endParaRPr lang="en-US" sz="1600" dirty="0">
              <a:effectLst/>
              <a:highlight>
                <a:srgbClr val="FFFFFF"/>
              </a:highlight>
              <a:latin typeface="Times New Roman" panose="02020603050405020304" pitchFamily="18" charset="0"/>
              <a:cs typeface="Times New Roman" panose="02020603050405020304" pitchFamily="18" charset="0"/>
            </a:endParaRPr>
          </a:p>
          <a:p>
            <a:pPr marL="0" indent="0">
              <a:buNone/>
            </a:pPr>
            <a:r>
              <a:rPr lang="en-US" sz="1600" kern="0" dirty="0">
                <a:highlight>
                  <a:srgbClr val="FFFFFF"/>
                </a:highlight>
                <a:latin typeface="Times New Roman" panose="02020603050405020304" pitchFamily="18" charset="0"/>
                <a:cs typeface="Times New Roman" panose="02020603050405020304" pitchFamily="18" charset="0"/>
              </a:rPr>
              <a:t>-</a:t>
            </a:r>
            <a:r>
              <a:rPr lang="en-US" sz="1600" dirty="0">
                <a:effectLst/>
                <a:highlight>
                  <a:srgbClr val="FFFFFF"/>
                </a:highlight>
                <a:latin typeface="Times New Roman" panose="02020603050405020304" pitchFamily="18" charset="0"/>
                <a:cs typeface="Times New Roman" panose="02020603050405020304" pitchFamily="18" charset="0"/>
              </a:rPr>
              <a:t>Mitcham, M. D., Lancaster, C. J., &amp; Stone, B. M. (2002). Evaluating the effectiveness of occupational therapy faculty development workshops. The American journal of occupational therapy : official publication of the American Occupational Therapy Association, 56(3), 335–339. </a:t>
            </a:r>
            <a:r>
              <a:rPr lang="en-US" sz="1600" dirty="0">
                <a:effectLst/>
                <a:highlight>
                  <a:srgbClr val="FFFFFF"/>
                </a:highlight>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https://doi.org/10.5014/ajot.56.3.335</a:t>
            </a:r>
            <a:endParaRPr lang="en-US" sz="1600" dirty="0">
              <a:effectLst/>
              <a:highlight>
                <a:srgbClr val="FFFFFF"/>
              </a:highlight>
              <a:latin typeface="Times New Roman" panose="02020603050405020304" pitchFamily="18" charset="0"/>
              <a:cs typeface="Times New Roman" panose="02020603050405020304" pitchFamily="18" charset="0"/>
            </a:endParaRPr>
          </a:p>
          <a:p>
            <a:pPr marL="0" indent="0">
              <a:buNone/>
            </a:pPr>
            <a:r>
              <a:rPr lang="en-US" sz="1600" kern="0" dirty="0">
                <a:highlight>
                  <a:srgbClr val="FFFFFF"/>
                </a:highlight>
                <a:latin typeface="Times New Roman" panose="02020603050405020304" pitchFamily="18" charset="0"/>
                <a:cs typeface="Times New Roman" panose="02020603050405020304" pitchFamily="18" charset="0"/>
              </a:rPr>
              <a:t>-</a:t>
            </a:r>
            <a:r>
              <a:rPr lang="en-US" sz="1600" dirty="0" err="1">
                <a:effectLst/>
                <a:highlight>
                  <a:srgbClr val="FFFFFF"/>
                </a:highlight>
                <a:latin typeface="Times New Roman" panose="02020603050405020304" pitchFamily="18" charset="0"/>
                <a:cs typeface="Times New Roman" panose="02020603050405020304" pitchFamily="18" charset="0"/>
              </a:rPr>
              <a:t>Pololi</a:t>
            </a:r>
            <a:r>
              <a:rPr lang="en-US" sz="1600" dirty="0">
                <a:effectLst/>
                <a:highlight>
                  <a:srgbClr val="FFFFFF"/>
                </a:highlight>
                <a:latin typeface="Times New Roman" panose="02020603050405020304" pitchFamily="18" charset="0"/>
                <a:cs typeface="Times New Roman" panose="02020603050405020304" pitchFamily="18" charset="0"/>
              </a:rPr>
              <a:t>, L., Clay, M. C., Lipkin, M., Jr, Hewson, M., Kaplan, C., &amp; Frankel, R. M. (2001). Reflections on integrating theories of adult education into a medical school faculty development course. Medical teacher, 23(3), 276–283. </a:t>
            </a:r>
            <a:r>
              <a:rPr lang="en-US" sz="1600" dirty="0">
                <a:effectLst/>
                <a:highlight>
                  <a:srgbClr val="FFFFFF"/>
                </a:highlight>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https://doi.org/10.1080/01421590120043053</a:t>
            </a:r>
            <a:endParaRPr lang="en-US" sz="1600" dirty="0">
              <a:effectLst/>
              <a:highlight>
                <a:srgbClr val="FFFFFF"/>
              </a:highlight>
              <a:latin typeface="Times New Roman" panose="02020603050405020304" pitchFamily="18" charset="0"/>
              <a:cs typeface="Times New Roman" panose="02020603050405020304" pitchFamily="18" charset="0"/>
            </a:endParaRPr>
          </a:p>
          <a:p>
            <a:pPr marL="0" indent="0">
              <a:buNone/>
            </a:pPr>
            <a:r>
              <a:rPr lang="en-US" sz="1600" kern="0" dirty="0">
                <a:highlight>
                  <a:srgbClr val="FFFFFF"/>
                </a:highlight>
                <a:latin typeface="Times New Roman" panose="02020603050405020304" pitchFamily="18" charset="0"/>
                <a:cs typeface="Times New Roman" panose="02020603050405020304" pitchFamily="18" charset="0"/>
              </a:rPr>
              <a:t>-</a:t>
            </a:r>
            <a:r>
              <a:rPr lang="en-US" sz="1600" dirty="0" err="1">
                <a:effectLst/>
                <a:highlight>
                  <a:srgbClr val="FFFFFF"/>
                </a:highlight>
                <a:latin typeface="Times New Roman" panose="02020603050405020304" pitchFamily="18" charset="0"/>
                <a:cs typeface="Times New Roman" panose="02020603050405020304" pitchFamily="18" charset="0"/>
              </a:rPr>
              <a:t>Sklar</a:t>
            </a:r>
            <a:r>
              <a:rPr lang="en-US" sz="1600" dirty="0">
                <a:effectLst/>
                <a:highlight>
                  <a:srgbClr val="FFFFFF"/>
                </a:highlight>
                <a:latin typeface="Times New Roman" panose="02020603050405020304" pitchFamily="18" charset="0"/>
                <a:cs typeface="Times New Roman" panose="02020603050405020304" pitchFamily="18" charset="0"/>
              </a:rPr>
              <a:t>, David P. MD; Weinstein, Debra F. MD; Carline, Jan D. PhD; </a:t>
            </a:r>
            <a:r>
              <a:rPr lang="en-US" sz="1600" dirty="0" err="1">
                <a:effectLst/>
                <a:highlight>
                  <a:srgbClr val="FFFFFF"/>
                </a:highlight>
                <a:latin typeface="Times New Roman" panose="02020603050405020304" pitchFamily="18" charset="0"/>
                <a:cs typeface="Times New Roman" panose="02020603050405020304" pitchFamily="18" charset="0"/>
              </a:rPr>
              <a:t>Durning</a:t>
            </a:r>
            <a:r>
              <a:rPr lang="en-US" sz="1600" dirty="0">
                <a:effectLst/>
                <a:highlight>
                  <a:srgbClr val="FFFFFF"/>
                </a:highlight>
                <a:latin typeface="Times New Roman" panose="02020603050405020304" pitchFamily="18" charset="0"/>
                <a:cs typeface="Times New Roman" panose="02020603050405020304" pitchFamily="18" charset="0"/>
              </a:rPr>
              <a:t>, Steven J. MD, PhD. Developing Programs That Will Change Health Professions Education and Practice: Principles of Program Evaluation Scholarship. Academic Medicine 92(11):p 1503-1505, November 2017. | DOI: 10.1097/ACM.0000000000001934</a:t>
            </a:r>
          </a:p>
          <a:p>
            <a:pPr marL="0" indent="0">
              <a:buNone/>
            </a:pPr>
            <a:r>
              <a:rPr lang="en-US" sz="1600" kern="0" dirty="0">
                <a:highlight>
                  <a:srgbClr val="FFFFFF"/>
                </a:highlight>
                <a:latin typeface="Times New Roman" panose="02020603050405020304" pitchFamily="18" charset="0"/>
                <a:cs typeface="Times New Roman" panose="02020603050405020304" pitchFamily="18" charset="0"/>
              </a:rPr>
              <a:t>-</a:t>
            </a:r>
            <a:r>
              <a:rPr lang="en-US" sz="1600" dirty="0">
                <a:effectLst/>
                <a:highlight>
                  <a:srgbClr val="FFFFFF"/>
                </a:highlight>
                <a:latin typeface="Times New Roman" panose="02020603050405020304" pitchFamily="18" charset="0"/>
                <a:cs typeface="Times New Roman" panose="02020603050405020304" pitchFamily="18" charset="0"/>
              </a:rPr>
              <a:t>Steinert Y. (2010). Faculty development: from workshops to communities of practice. Medical teacher, 32(5), 425–428. </a:t>
            </a:r>
            <a:r>
              <a:rPr lang="en-US" sz="1600" dirty="0">
                <a:effectLst/>
                <a:highlight>
                  <a:srgbClr val="FFFFFF"/>
                </a:highlight>
                <a:latin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https://doi.org/10.3109/01421591003677897</a:t>
            </a:r>
            <a:endParaRPr lang="en-US" sz="1600" dirty="0">
              <a:effectLst/>
              <a:highlight>
                <a:srgbClr val="FFFFFF"/>
              </a:highlight>
              <a:latin typeface="Times New Roman" panose="02020603050405020304" pitchFamily="18" charset="0"/>
              <a:cs typeface="Times New Roman" panose="02020603050405020304" pitchFamily="18" charset="0"/>
            </a:endParaRPr>
          </a:p>
          <a:p>
            <a:pPr marL="0" indent="0">
              <a:buNone/>
            </a:pPr>
            <a:r>
              <a:rPr lang="en-US" sz="1600" kern="0" dirty="0">
                <a:highlight>
                  <a:srgbClr val="FFFFFF"/>
                </a:highlight>
                <a:latin typeface="Times New Roman" panose="02020603050405020304" pitchFamily="18" charset="0"/>
                <a:cs typeface="Times New Roman" panose="02020603050405020304" pitchFamily="18" charset="0"/>
              </a:rPr>
              <a:t>-</a:t>
            </a:r>
            <a:r>
              <a:rPr lang="en-US" sz="1600" dirty="0">
                <a:effectLst/>
                <a:highlight>
                  <a:srgbClr val="FFFFFF"/>
                </a:highlight>
                <a:latin typeface="Times New Roman" panose="02020603050405020304" pitchFamily="18" charset="0"/>
                <a:cs typeface="Times New Roman" panose="02020603050405020304" pitchFamily="18" charset="0"/>
              </a:rPr>
              <a:t>Steinert Y. (2017). Faculty Development: From Program Design and Implementation to Scholarship. GMS journal for medical education, 34(4), Doc49. </a:t>
            </a:r>
            <a:r>
              <a:rPr lang="en-US" sz="1600" dirty="0">
                <a:effectLst/>
                <a:highlight>
                  <a:srgbClr val="FFFFFF"/>
                </a:highlight>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https://doi.org/10.3205/zma001126</a:t>
            </a:r>
            <a:endParaRPr lang="en-US" sz="1600" dirty="0">
              <a:highlight>
                <a:srgbClr val="FFFFFF"/>
              </a:highlight>
              <a:latin typeface="Times New Roman" panose="02020603050405020304" pitchFamily="18" charset="0"/>
              <a:cs typeface="Times New Roman" panose="02020603050405020304" pitchFamily="18" charset="0"/>
            </a:endParaRPr>
          </a:p>
          <a:p>
            <a:pPr marL="0" indent="0">
              <a:buNone/>
            </a:pPr>
            <a:r>
              <a:rPr lang="en-US" sz="1600" kern="0" dirty="0">
                <a:highlight>
                  <a:srgbClr val="FFFFFF"/>
                </a:highlight>
                <a:latin typeface="Times New Roman" panose="02020603050405020304" pitchFamily="18" charset="0"/>
                <a:cs typeface="Times New Roman" panose="02020603050405020304" pitchFamily="18" charset="0"/>
              </a:rPr>
              <a:t>-</a:t>
            </a:r>
            <a:r>
              <a:rPr lang="en-US" sz="1600" dirty="0">
                <a:effectLst/>
                <a:highlight>
                  <a:srgbClr val="FFFFFF"/>
                </a:highlight>
                <a:latin typeface="Times New Roman" panose="02020603050405020304" pitchFamily="18" charset="0"/>
                <a:cs typeface="Times New Roman" panose="02020603050405020304" pitchFamily="18" charset="0"/>
              </a:rPr>
              <a:t>Woods S. E. (2002). A qualitative assessment of one cohort from the University of North Carolina Family Medicine Faculty Development Fellowship. Family medicine, 34(2), 126–131.</a:t>
            </a:r>
            <a:endParaRPr lang="en-US" sz="1600" dirty="0">
              <a:highlight>
                <a:srgbClr val="FFFFFF"/>
              </a:highlight>
              <a:latin typeface="Times New Roman" panose="02020603050405020304" pitchFamily="18" charset="0"/>
              <a:cs typeface="Times New Roman" panose="02020603050405020304" pitchFamily="18" charset="0"/>
            </a:endParaRPr>
          </a:p>
        </p:txBody>
      </p:sp>
      <p:sp>
        <p:nvSpPr>
          <p:cNvPr id="28" name="Text Placeholder 20"/>
          <p:cNvSpPr txBox="1">
            <a:spLocks/>
          </p:cNvSpPr>
          <p:nvPr/>
        </p:nvSpPr>
        <p:spPr>
          <a:xfrm>
            <a:off x="13733912" y="6797770"/>
            <a:ext cx="10916670" cy="9674940"/>
          </a:xfrm>
          <a:prstGeom prst="rect">
            <a:avLst/>
          </a:prstGeom>
          <a:noFill/>
          <a:ln>
            <a:noFill/>
          </a:ln>
        </p:spPr>
        <p:txBody>
          <a:bodyPr/>
          <a:lstStyle>
            <a:lvl1pPr marL="1645920" indent="-1645920" algn="l" rtl="0" eaLnBrk="0" fontAlgn="base" hangingPunct="0">
              <a:spcBef>
                <a:spcPct val="20000"/>
              </a:spcBef>
              <a:spcAft>
                <a:spcPct val="0"/>
              </a:spcAft>
              <a:buChar char="•"/>
              <a:defRPr sz="11500">
                <a:solidFill>
                  <a:schemeClr val="tx1"/>
                </a:solidFill>
                <a:latin typeface="+mn-lt"/>
                <a:ea typeface="+mn-ea"/>
                <a:cs typeface="+mn-cs"/>
              </a:defRPr>
            </a:lvl1pPr>
            <a:lvl2pPr marL="3566160" indent="-1371600" algn="l" rtl="0" eaLnBrk="0" fontAlgn="base" hangingPunct="0">
              <a:spcBef>
                <a:spcPct val="20000"/>
              </a:spcBef>
              <a:spcAft>
                <a:spcPct val="0"/>
              </a:spcAft>
              <a:buChar char="–"/>
              <a:defRPr sz="9600">
                <a:solidFill>
                  <a:schemeClr val="tx1"/>
                </a:solidFill>
                <a:latin typeface="+mn-lt"/>
              </a:defRPr>
            </a:lvl2pPr>
            <a:lvl3pPr marL="5486400" indent="-1097280" algn="l" rtl="0" eaLnBrk="0" fontAlgn="base" hangingPunct="0">
              <a:spcBef>
                <a:spcPct val="20000"/>
              </a:spcBef>
              <a:spcAft>
                <a:spcPct val="0"/>
              </a:spcAft>
              <a:buChar char="•"/>
              <a:defRPr>
                <a:solidFill>
                  <a:schemeClr val="tx1"/>
                </a:solidFill>
                <a:latin typeface="+mn-lt"/>
              </a:defRPr>
            </a:lvl3pPr>
            <a:lvl4pPr marL="7680960" indent="-1097280" algn="l" rtl="0" eaLnBrk="0" fontAlgn="base" hangingPunct="0">
              <a:spcBef>
                <a:spcPct val="20000"/>
              </a:spcBef>
              <a:spcAft>
                <a:spcPct val="0"/>
              </a:spcAft>
              <a:buChar char="–"/>
              <a:defRPr sz="7700">
                <a:solidFill>
                  <a:schemeClr val="tx1"/>
                </a:solidFill>
                <a:latin typeface="+mn-lt"/>
              </a:defRPr>
            </a:lvl4pPr>
            <a:lvl5pPr marL="9875520" indent="-1097280" algn="l" rtl="0" eaLnBrk="0" fontAlgn="base" hangingPunct="0">
              <a:spcBef>
                <a:spcPct val="20000"/>
              </a:spcBef>
              <a:spcAft>
                <a:spcPct val="0"/>
              </a:spcAft>
              <a:buChar char="»"/>
              <a:defRPr sz="6700">
                <a:solidFill>
                  <a:schemeClr val="tx1"/>
                </a:solidFill>
                <a:latin typeface="+mn-lt"/>
              </a:defRPr>
            </a:lvl5pPr>
            <a:lvl6pPr marL="12070080" indent="-1097280" algn="l" rtl="0" fontAlgn="base">
              <a:spcBef>
                <a:spcPct val="20000"/>
              </a:spcBef>
              <a:spcAft>
                <a:spcPct val="0"/>
              </a:spcAft>
              <a:buChar char="»"/>
              <a:defRPr sz="6700">
                <a:solidFill>
                  <a:schemeClr val="tx1"/>
                </a:solidFill>
                <a:latin typeface="+mn-lt"/>
              </a:defRPr>
            </a:lvl6pPr>
            <a:lvl7pPr marL="14264640" indent="-1097280" algn="l" rtl="0" fontAlgn="base">
              <a:spcBef>
                <a:spcPct val="20000"/>
              </a:spcBef>
              <a:spcAft>
                <a:spcPct val="0"/>
              </a:spcAft>
              <a:buChar char="»"/>
              <a:defRPr sz="6700">
                <a:solidFill>
                  <a:schemeClr val="tx1"/>
                </a:solidFill>
                <a:latin typeface="+mn-lt"/>
              </a:defRPr>
            </a:lvl7pPr>
            <a:lvl8pPr marL="16459200" indent="-1097280" algn="l" rtl="0" fontAlgn="base">
              <a:spcBef>
                <a:spcPct val="20000"/>
              </a:spcBef>
              <a:spcAft>
                <a:spcPct val="0"/>
              </a:spcAft>
              <a:buChar char="»"/>
              <a:defRPr sz="6700">
                <a:solidFill>
                  <a:schemeClr val="tx1"/>
                </a:solidFill>
                <a:latin typeface="+mn-lt"/>
              </a:defRPr>
            </a:lvl8pPr>
            <a:lvl9pPr marL="18653760" indent="-1097280" algn="l" rtl="0" fontAlgn="base">
              <a:spcBef>
                <a:spcPct val="20000"/>
              </a:spcBef>
              <a:spcAft>
                <a:spcPct val="0"/>
              </a:spcAft>
              <a:buChar char="»"/>
              <a:defRPr sz="6700">
                <a:solidFill>
                  <a:schemeClr val="tx1"/>
                </a:solidFill>
                <a:latin typeface="+mn-lt"/>
              </a:defRPr>
            </a:lvl9pPr>
          </a:lstStyle>
          <a:p>
            <a:pPr marR="0">
              <a:lnSpc>
                <a:spcPct val="107000"/>
              </a:lnSpc>
              <a:spcBef>
                <a:spcPts val="0"/>
              </a:spcBef>
              <a:spcAft>
                <a:spcPts val="800"/>
              </a:spcAft>
              <a:buFont typeface="Wingdings" panose="05000000000000000000" pitchFamily="2" charset="2"/>
              <a:buChar char="v"/>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Clinical health psychologists at Duke were emailed about their interest in attending a monthly virtual professional development/continuing educational opportunity.</a:t>
            </a:r>
          </a:p>
          <a:p>
            <a:pPr marR="0">
              <a:lnSpc>
                <a:spcPct val="107000"/>
              </a:lnSpc>
              <a:spcBef>
                <a:spcPts val="0"/>
              </a:spcBef>
              <a:spcAft>
                <a:spcPts val="800"/>
              </a:spcAft>
              <a:buFont typeface="Wingdings" panose="05000000000000000000" pitchFamily="2" charset="2"/>
              <a:buChar char="v"/>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Based on a very positive response, an educational curriculum was developed that included topics such as EDI, domestic violence safety planning, CBT applications, impression management during surgical screening evaluations, etc. Monthly symposiums have been held consistently since January 2022.</a:t>
            </a:r>
          </a:p>
          <a:p>
            <a:pPr marR="0">
              <a:lnSpc>
                <a:spcPct val="107000"/>
              </a:lnSpc>
              <a:spcBef>
                <a:spcPts val="0"/>
              </a:spcBef>
              <a:spcAft>
                <a:spcPts val="800"/>
              </a:spcAft>
              <a:buFont typeface="Wingdings" panose="05000000000000000000" pitchFamily="2" charset="2"/>
              <a:buChar char="v"/>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A literature review was undertaken to identify key data points necessary to evaluate the effectiveness of a professional development program. An 18-item survey was developed based on the review.</a:t>
            </a:r>
          </a:p>
          <a:p>
            <a:pPr marR="0">
              <a:lnSpc>
                <a:spcPct val="107000"/>
              </a:lnSpc>
              <a:spcBef>
                <a:spcPts val="0"/>
              </a:spcBef>
              <a:spcAft>
                <a:spcPts val="800"/>
              </a:spcAft>
              <a:buFont typeface="Wingdings" panose="05000000000000000000" pitchFamily="2" charset="2"/>
              <a:buChar char="v"/>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An IRB proposal was submitted to verify that this outcome study qualified for exempt status which was approved/confirmed. The Qualtrics survey was sent to all past attendees of the symposium. </a:t>
            </a:r>
          </a:p>
          <a:p>
            <a:pPr marR="0">
              <a:lnSpc>
                <a:spcPct val="107000"/>
              </a:lnSpc>
              <a:spcBef>
                <a:spcPts val="0"/>
              </a:spcBef>
              <a:spcAft>
                <a:spcPts val="800"/>
              </a:spcAft>
              <a:buFont typeface="Wingdings" panose="05000000000000000000" pitchFamily="2" charset="2"/>
              <a:buChar char="v"/>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The 44 previous attendees of the symposium were surveyed via an anonymous on-line Qualtrics survey that included 18 questions on demographic characteristics, impact factors, satisfaction, and utility of this new educational symposium.</a:t>
            </a:r>
          </a:p>
          <a:p>
            <a:pPr marL="0" marR="0" indent="0">
              <a:lnSpc>
                <a:spcPct val="107000"/>
              </a:lnSpc>
              <a:spcBef>
                <a:spcPts val="0"/>
              </a:spcBef>
              <a:spcAft>
                <a:spcPts val="800"/>
              </a:spcAft>
              <a:buNone/>
            </a:pP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29" name="Rectangle 28"/>
          <p:cNvSpPr/>
          <p:nvPr/>
        </p:nvSpPr>
        <p:spPr bwMode="auto">
          <a:xfrm>
            <a:off x="0" y="1"/>
            <a:ext cx="38404800" cy="5053263"/>
          </a:xfrm>
          <a:prstGeom prst="rect">
            <a:avLst/>
          </a:prstGeom>
          <a:solidFill>
            <a:schemeClr val="accent2">
              <a:lumMod val="75000"/>
            </a:schemeClr>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914416"/>
            <a:endParaRPr lang="en-US" sz="900" dirty="0">
              <a:latin typeface="Arial" charset="0"/>
            </a:endParaRPr>
          </a:p>
        </p:txBody>
      </p:sp>
      <p:sp>
        <p:nvSpPr>
          <p:cNvPr id="30" name="Text Box 318"/>
          <p:cNvSpPr txBox="1">
            <a:spLocks noChangeArrowheads="1"/>
          </p:cNvSpPr>
          <p:nvPr/>
        </p:nvSpPr>
        <p:spPr bwMode="auto">
          <a:xfrm>
            <a:off x="1409061" y="5674214"/>
            <a:ext cx="10916670" cy="923330"/>
          </a:xfrm>
          <a:prstGeom prst="rect">
            <a:avLst/>
          </a:prstGeom>
          <a:solidFill>
            <a:schemeClr val="accent2">
              <a:lumMod val="75000"/>
            </a:schemeClr>
          </a:solidFill>
          <a:ln w="9525">
            <a:noFill/>
            <a:miter lim="800000"/>
            <a:headEnd/>
            <a:tailEnd/>
          </a:ln>
        </p:spPr>
        <p:txBody>
          <a:bodyPr wrap="square" anchor="ctr">
            <a:spAutoFit/>
          </a:bodyPr>
          <a:lstStyle>
            <a:lvl1pPr defTabSz="3762375">
              <a:spcBef>
                <a:spcPct val="20000"/>
              </a:spcBef>
              <a:buChar char="•"/>
              <a:defRPr sz="4800">
                <a:solidFill>
                  <a:schemeClr val="tx1"/>
                </a:solidFill>
                <a:latin typeface="Arial" pitchFamily="34" charset="0"/>
              </a:defRPr>
            </a:lvl1pPr>
            <a:lvl2pPr marL="742950" indent="-285750" defTabSz="3762375">
              <a:spcBef>
                <a:spcPct val="20000"/>
              </a:spcBef>
              <a:buChar char="–"/>
              <a:defRPr sz="4000">
                <a:solidFill>
                  <a:schemeClr val="tx1"/>
                </a:solidFill>
                <a:latin typeface="Arial" pitchFamily="34" charset="0"/>
              </a:defRPr>
            </a:lvl2pPr>
            <a:lvl3pPr marL="1143000" indent="-228600" defTabSz="3762375">
              <a:spcBef>
                <a:spcPct val="20000"/>
              </a:spcBef>
              <a:buChar char="•"/>
              <a:defRPr>
                <a:solidFill>
                  <a:schemeClr val="tx1"/>
                </a:solidFill>
                <a:latin typeface="Arial" pitchFamily="34" charset="0"/>
              </a:defRPr>
            </a:lvl3pPr>
            <a:lvl4pPr marL="1600200" indent="-228600" defTabSz="3762375">
              <a:spcBef>
                <a:spcPct val="20000"/>
              </a:spcBef>
              <a:buChar char="–"/>
              <a:defRPr sz="3200">
                <a:solidFill>
                  <a:schemeClr val="tx1"/>
                </a:solidFill>
                <a:latin typeface="Arial" pitchFamily="34" charset="0"/>
              </a:defRPr>
            </a:lvl4pPr>
            <a:lvl5pPr marL="2057400" indent="-228600" defTabSz="3762375">
              <a:spcBef>
                <a:spcPct val="20000"/>
              </a:spcBef>
              <a:buChar char="»"/>
              <a:defRPr sz="2800">
                <a:solidFill>
                  <a:schemeClr val="tx1"/>
                </a:solidFill>
                <a:latin typeface="Arial" pitchFamily="34" charset="0"/>
              </a:defRPr>
            </a:lvl5pPr>
            <a:lvl6pPr marL="2514600" indent="-228600" defTabSz="3762375" eaLnBrk="0" fontAlgn="base" hangingPunct="0">
              <a:spcBef>
                <a:spcPct val="20000"/>
              </a:spcBef>
              <a:spcAft>
                <a:spcPct val="0"/>
              </a:spcAft>
              <a:buChar char="»"/>
              <a:defRPr sz="2800">
                <a:solidFill>
                  <a:schemeClr val="tx1"/>
                </a:solidFill>
                <a:latin typeface="Arial" pitchFamily="34" charset="0"/>
              </a:defRPr>
            </a:lvl6pPr>
            <a:lvl7pPr marL="2971800" indent="-228600" defTabSz="3762375" eaLnBrk="0" fontAlgn="base" hangingPunct="0">
              <a:spcBef>
                <a:spcPct val="20000"/>
              </a:spcBef>
              <a:spcAft>
                <a:spcPct val="0"/>
              </a:spcAft>
              <a:buChar char="»"/>
              <a:defRPr sz="2800">
                <a:solidFill>
                  <a:schemeClr val="tx1"/>
                </a:solidFill>
                <a:latin typeface="Arial" pitchFamily="34" charset="0"/>
              </a:defRPr>
            </a:lvl7pPr>
            <a:lvl8pPr marL="3429000" indent="-228600" defTabSz="3762375" eaLnBrk="0" fontAlgn="base" hangingPunct="0">
              <a:spcBef>
                <a:spcPct val="20000"/>
              </a:spcBef>
              <a:spcAft>
                <a:spcPct val="0"/>
              </a:spcAft>
              <a:buChar char="»"/>
              <a:defRPr sz="2800">
                <a:solidFill>
                  <a:schemeClr val="tx1"/>
                </a:solidFill>
                <a:latin typeface="Arial" pitchFamily="34" charset="0"/>
              </a:defRPr>
            </a:lvl8pPr>
            <a:lvl9pPr marL="3886200" indent="-228600" defTabSz="3762375" eaLnBrk="0" fontAlgn="base" hangingPunct="0">
              <a:spcBef>
                <a:spcPct val="20000"/>
              </a:spcBef>
              <a:spcAft>
                <a:spcPct val="0"/>
              </a:spcAft>
              <a:buChar char="»"/>
              <a:defRPr sz="2800">
                <a:solidFill>
                  <a:schemeClr val="tx1"/>
                </a:solidFill>
                <a:latin typeface="Arial" pitchFamily="34" charset="0"/>
              </a:defRPr>
            </a:lvl9pPr>
          </a:lstStyle>
          <a:p>
            <a:pPr algn="ctr">
              <a:spcBef>
                <a:spcPct val="0"/>
              </a:spcBef>
              <a:buFontTx/>
              <a:buNone/>
            </a:pPr>
            <a:r>
              <a:rPr lang="en-US" altLang="en-US" sz="5400" b="1" dirty="0">
                <a:solidFill>
                  <a:schemeClr val="bg1"/>
                </a:solidFill>
                <a:latin typeface="Times New Roman" panose="02020603050405020304" pitchFamily="18" charset="0"/>
                <a:cs typeface="Times New Roman" panose="02020603050405020304" pitchFamily="18" charset="0"/>
              </a:rPr>
              <a:t>ABSTRACT</a:t>
            </a:r>
          </a:p>
        </p:txBody>
      </p:sp>
      <p:sp>
        <p:nvSpPr>
          <p:cNvPr id="36" name="Text Box 318"/>
          <p:cNvSpPr txBox="1">
            <a:spLocks noChangeArrowheads="1"/>
          </p:cNvSpPr>
          <p:nvPr/>
        </p:nvSpPr>
        <p:spPr bwMode="auto">
          <a:xfrm>
            <a:off x="1431715" y="13359888"/>
            <a:ext cx="10916670" cy="923330"/>
          </a:xfrm>
          <a:prstGeom prst="rect">
            <a:avLst/>
          </a:prstGeom>
          <a:solidFill>
            <a:schemeClr val="accent2">
              <a:lumMod val="75000"/>
            </a:schemeClr>
          </a:solidFill>
          <a:ln w="9525">
            <a:noFill/>
            <a:miter lim="800000"/>
            <a:headEnd/>
            <a:tailEnd/>
          </a:ln>
        </p:spPr>
        <p:txBody>
          <a:bodyPr wrap="square" anchor="ctr">
            <a:spAutoFit/>
          </a:bodyPr>
          <a:lstStyle>
            <a:lvl1pPr defTabSz="3762375">
              <a:spcBef>
                <a:spcPct val="20000"/>
              </a:spcBef>
              <a:buChar char="•"/>
              <a:defRPr sz="4800">
                <a:solidFill>
                  <a:schemeClr val="tx1"/>
                </a:solidFill>
                <a:latin typeface="Arial" pitchFamily="34" charset="0"/>
              </a:defRPr>
            </a:lvl1pPr>
            <a:lvl2pPr marL="742950" indent="-285750" defTabSz="3762375">
              <a:spcBef>
                <a:spcPct val="20000"/>
              </a:spcBef>
              <a:buChar char="–"/>
              <a:defRPr sz="4000">
                <a:solidFill>
                  <a:schemeClr val="tx1"/>
                </a:solidFill>
                <a:latin typeface="Arial" pitchFamily="34" charset="0"/>
              </a:defRPr>
            </a:lvl2pPr>
            <a:lvl3pPr marL="1143000" indent="-228600" defTabSz="3762375">
              <a:spcBef>
                <a:spcPct val="20000"/>
              </a:spcBef>
              <a:buChar char="•"/>
              <a:defRPr>
                <a:solidFill>
                  <a:schemeClr val="tx1"/>
                </a:solidFill>
                <a:latin typeface="Arial" pitchFamily="34" charset="0"/>
              </a:defRPr>
            </a:lvl3pPr>
            <a:lvl4pPr marL="1600200" indent="-228600" defTabSz="3762375">
              <a:spcBef>
                <a:spcPct val="20000"/>
              </a:spcBef>
              <a:buChar char="–"/>
              <a:defRPr sz="3200">
                <a:solidFill>
                  <a:schemeClr val="tx1"/>
                </a:solidFill>
                <a:latin typeface="Arial" pitchFamily="34" charset="0"/>
              </a:defRPr>
            </a:lvl4pPr>
            <a:lvl5pPr marL="2057400" indent="-228600" defTabSz="3762375">
              <a:spcBef>
                <a:spcPct val="20000"/>
              </a:spcBef>
              <a:buChar char="»"/>
              <a:defRPr sz="2800">
                <a:solidFill>
                  <a:schemeClr val="tx1"/>
                </a:solidFill>
                <a:latin typeface="Arial" pitchFamily="34" charset="0"/>
              </a:defRPr>
            </a:lvl5pPr>
            <a:lvl6pPr marL="2514600" indent="-228600" defTabSz="3762375" eaLnBrk="0" fontAlgn="base" hangingPunct="0">
              <a:spcBef>
                <a:spcPct val="20000"/>
              </a:spcBef>
              <a:spcAft>
                <a:spcPct val="0"/>
              </a:spcAft>
              <a:buChar char="»"/>
              <a:defRPr sz="2800">
                <a:solidFill>
                  <a:schemeClr val="tx1"/>
                </a:solidFill>
                <a:latin typeface="Arial" pitchFamily="34" charset="0"/>
              </a:defRPr>
            </a:lvl6pPr>
            <a:lvl7pPr marL="2971800" indent="-228600" defTabSz="3762375" eaLnBrk="0" fontAlgn="base" hangingPunct="0">
              <a:spcBef>
                <a:spcPct val="20000"/>
              </a:spcBef>
              <a:spcAft>
                <a:spcPct val="0"/>
              </a:spcAft>
              <a:buChar char="»"/>
              <a:defRPr sz="2800">
                <a:solidFill>
                  <a:schemeClr val="tx1"/>
                </a:solidFill>
                <a:latin typeface="Arial" pitchFamily="34" charset="0"/>
              </a:defRPr>
            </a:lvl7pPr>
            <a:lvl8pPr marL="3429000" indent="-228600" defTabSz="3762375" eaLnBrk="0" fontAlgn="base" hangingPunct="0">
              <a:spcBef>
                <a:spcPct val="20000"/>
              </a:spcBef>
              <a:spcAft>
                <a:spcPct val="0"/>
              </a:spcAft>
              <a:buChar char="»"/>
              <a:defRPr sz="2800">
                <a:solidFill>
                  <a:schemeClr val="tx1"/>
                </a:solidFill>
                <a:latin typeface="Arial" pitchFamily="34" charset="0"/>
              </a:defRPr>
            </a:lvl8pPr>
            <a:lvl9pPr marL="3886200" indent="-228600" defTabSz="3762375" eaLnBrk="0" fontAlgn="base" hangingPunct="0">
              <a:spcBef>
                <a:spcPct val="20000"/>
              </a:spcBef>
              <a:spcAft>
                <a:spcPct val="0"/>
              </a:spcAft>
              <a:buChar char="»"/>
              <a:defRPr sz="2800">
                <a:solidFill>
                  <a:schemeClr val="tx1"/>
                </a:solidFill>
                <a:latin typeface="Arial" pitchFamily="34" charset="0"/>
              </a:defRPr>
            </a:lvl9pPr>
          </a:lstStyle>
          <a:p>
            <a:pPr algn="ctr">
              <a:spcBef>
                <a:spcPct val="0"/>
              </a:spcBef>
              <a:buFontTx/>
              <a:buNone/>
            </a:pPr>
            <a:r>
              <a:rPr lang="en-US" altLang="en-US" sz="5400" b="1" dirty="0">
                <a:solidFill>
                  <a:schemeClr val="bg1"/>
                </a:solidFill>
                <a:latin typeface="Times New Roman" panose="02020603050405020304" pitchFamily="18" charset="0"/>
                <a:cs typeface="Times New Roman" panose="02020603050405020304" pitchFamily="18" charset="0"/>
              </a:rPr>
              <a:t>BACKGROUND</a:t>
            </a:r>
          </a:p>
        </p:txBody>
      </p:sp>
      <p:sp>
        <p:nvSpPr>
          <p:cNvPr id="37" name="Text Box 318"/>
          <p:cNvSpPr txBox="1">
            <a:spLocks noChangeArrowheads="1"/>
          </p:cNvSpPr>
          <p:nvPr/>
        </p:nvSpPr>
        <p:spPr bwMode="auto">
          <a:xfrm>
            <a:off x="1409061" y="22733816"/>
            <a:ext cx="10916670" cy="923330"/>
          </a:xfrm>
          <a:prstGeom prst="rect">
            <a:avLst/>
          </a:prstGeom>
          <a:solidFill>
            <a:schemeClr val="accent2">
              <a:lumMod val="75000"/>
            </a:schemeClr>
          </a:solidFill>
          <a:ln w="9525">
            <a:noFill/>
            <a:miter lim="800000"/>
            <a:headEnd/>
            <a:tailEnd/>
          </a:ln>
        </p:spPr>
        <p:txBody>
          <a:bodyPr wrap="square" anchor="ctr">
            <a:spAutoFit/>
          </a:bodyPr>
          <a:lstStyle>
            <a:lvl1pPr defTabSz="3762375">
              <a:spcBef>
                <a:spcPct val="20000"/>
              </a:spcBef>
              <a:buChar char="•"/>
              <a:defRPr sz="4800">
                <a:solidFill>
                  <a:schemeClr val="tx1"/>
                </a:solidFill>
                <a:latin typeface="Arial" pitchFamily="34" charset="0"/>
              </a:defRPr>
            </a:lvl1pPr>
            <a:lvl2pPr marL="742950" indent="-285750" defTabSz="3762375">
              <a:spcBef>
                <a:spcPct val="20000"/>
              </a:spcBef>
              <a:buChar char="–"/>
              <a:defRPr sz="4000">
                <a:solidFill>
                  <a:schemeClr val="tx1"/>
                </a:solidFill>
                <a:latin typeface="Arial" pitchFamily="34" charset="0"/>
              </a:defRPr>
            </a:lvl2pPr>
            <a:lvl3pPr marL="1143000" indent="-228600" defTabSz="3762375">
              <a:spcBef>
                <a:spcPct val="20000"/>
              </a:spcBef>
              <a:buChar char="•"/>
              <a:defRPr>
                <a:solidFill>
                  <a:schemeClr val="tx1"/>
                </a:solidFill>
                <a:latin typeface="Arial" pitchFamily="34" charset="0"/>
              </a:defRPr>
            </a:lvl3pPr>
            <a:lvl4pPr marL="1600200" indent="-228600" defTabSz="3762375">
              <a:spcBef>
                <a:spcPct val="20000"/>
              </a:spcBef>
              <a:buChar char="–"/>
              <a:defRPr sz="3200">
                <a:solidFill>
                  <a:schemeClr val="tx1"/>
                </a:solidFill>
                <a:latin typeface="Arial" pitchFamily="34" charset="0"/>
              </a:defRPr>
            </a:lvl4pPr>
            <a:lvl5pPr marL="2057400" indent="-228600" defTabSz="3762375">
              <a:spcBef>
                <a:spcPct val="20000"/>
              </a:spcBef>
              <a:buChar char="»"/>
              <a:defRPr sz="2800">
                <a:solidFill>
                  <a:schemeClr val="tx1"/>
                </a:solidFill>
                <a:latin typeface="Arial" pitchFamily="34" charset="0"/>
              </a:defRPr>
            </a:lvl5pPr>
            <a:lvl6pPr marL="2514600" indent="-228600" defTabSz="3762375" eaLnBrk="0" fontAlgn="base" hangingPunct="0">
              <a:spcBef>
                <a:spcPct val="20000"/>
              </a:spcBef>
              <a:spcAft>
                <a:spcPct val="0"/>
              </a:spcAft>
              <a:buChar char="»"/>
              <a:defRPr sz="2800">
                <a:solidFill>
                  <a:schemeClr val="tx1"/>
                </a:solidFill>
                <a:latin typeface="Arial" pitchFamily="34" charset="0"/>
              </a:defRPr>
            </a:lvl6pPr>
            <a:lvl7pPr marL="2971800" indent="-228600" defTabSz="3762375" eaLnBrk="0" fontAlgn="base" hangingPunct="0">
              <a:spcBef>
                <a:spcPct val="20000"/>
              </a:spcBef>
              <a:spcAft>
                <a:spcPct val="0"/>
              </a:spcAft>
              <a:buChar char="»"/>
              <a:defRPr sz="2800">
                <a:solidFill>
                  <a:schemeClr val="tx1"/>
                </a:solidFill>
                <a:latin typeface="Arial" pitchFamily="34" charset="0"/>
              </a:defRPr>
            </a:lvl7pPr>
            <a:lvl8pPr marL="3429000" indent="-228600" defTabSz="3762375" eaLnBrk="0" fontAlgn="base" hangingPunct="0">
              <a:spcBef>
                <a:spcPct val="20000"/>
              </a:spcBef>
              <a:spcAft>
                <a:spcPct val="0"/>
              </a:spcAft>
              <a:buChar char="»"/>
              <a:defRPr sz="2800">
                <a:solidFill>
                  <a:schemeClr val="tx1"/>
                </a:solidFill>
                <a:latin typeface="Arial" pitchFamily="34" charset="0"/>
              </a:defRPr>
            </a:lvl8pPr>
            <a:lvl9pPr marL="3886200" indent="-228600" defTabSz="3762375" eaLnBrk="0" fontAlgn="base" hangingPunct="0">
              <a:spcBef>
                <a:spcPct val="20000"/>
              </a:spcBef>
              <a:spcAft>
                <a:spcPct val="0"/>
              </a:spcAft>
              <a:buChar char="»"/>
              <a:defRPr sz="2800">
                <a:solidFill>
                  <a:schemeClr val="tx1"/>
                </a:solidFill>
                <a:latin typeface="Arial" pitchFamily="34" charset="0"/>
              </a:defRPr>
            </a:lvl9pPr>
          </a:lstStyle>
          <a:p>
            <a:pPr algn="ctr">
              <a:spcBef>
                <a:spcPct val="0"/>
              </a:spcBef>
              <a:buFontTx/>
              <a:buNone/>
            </a:pPr>
            <a:r>
              <a:rPr lang="en-US" altLang="en-US" sz="5400" b="1" dirty="0">
                <a:solidFill>
                  <a:schemeClr val="bg1"/>
                </a:solidFill>
                <a:latin typeface="Times New Roman" panose="02020603050405020304" pitchFamily="18" charset="0"/>
                <a:cs typeface="Times New Roman" panose="02020603050405020304" pitchFamily="18" charset="0"/>
              </a:rPr>
              <a:t>OBJECTIVE</a:t>
            </a:r>
          </a:p>
        </p:txBody>
      </p:sp>
      <p:sp>
        <p:nvSpPr>
          <p:cNvPr id="38" name="Text Box 318"/>
          <p:cNvSpPr txBox="1">
            <a:spLocks noChangeArrowheads="1"/>
          </p:cNvSpPr>
          <p:nvPr/>
        </p:nvSpPr>
        <p:spPr bwMode="auto">
          <a:xfrm>
            <a:off x="25919940" y="11106750"/>
            <a:ext cx="10916670" cy="923330"/>
          </a:xfrm>
          <a:prstGeom prst="rect">
            <a:avLst/>
          </a:prstGeom>
          <a:solidFill>
            <a:schemeClr val="accent2">
              <a:lumMod val="75000"/>
            </a:schemeClr>
          </a:solidFill>
          <a:ln w="9525">
            <a:noFill/>
            <a:miter lim="800000"/>
            <a:headEnd/>
            <a:tailEnd/>
          </a:ln>
        </p:spPr>
        <p:txBody>
          <a:bodyPr wrap="square" anchor="ctr">
            <a:spAutoFit/>
          </a:bodyPr>
          <a:lstStyle>
            <a:lvl1pPr defTabSz="3762375">
              <a:spcBef>
                <a:spcPct val="20000"/>
              </a:spcBef>
              <a:buChar char="•"/>
              <a:defRPr sz="4800">
                <a:solidFill>
                  <a:schemeClr val="tx1"/>
                </a:solidFill>
                <a:latin typeface="Arial" pitchFamily="34" charset="0"/>
              </a:defRPr>
            </a:lvl1pPr>
            <a:lvl2pPr marL="742950" indent="-285750" defTabSz="3762375">
              <a:spcBef>
                <a:spcPct val="20000"/>
              </a:spcBef>
              <a:buChar char="–"/>
              <a:defRPr sz="4000">
                <a:solidFill>
                  <a:schemeClr val="tx1"/>
                </a:solidFill>
                <a:latin typeface="Arial" pitchFamily="34" charset="0"/>
              </a:defRPr>
            </a:lvl2pPr>
            <a:lvl3pPr marL="1143000" indent="-228600" defTabSz="3762375">
              <a:spcBef>
                <a:spcPct val="20000"/>
              </a:spcBef>
              <a:buChar char="•"/>
              <a:defRPr>
                <a:solidFill>
                  <a:schemeClr val="tx1"/>
                </a:solidFill>
                <a:latin typeface="Arial" pitchFamily="34" charset="0"/>
              </a:defRPr>
            </a:lvl3pPr>
            <a:lvl4pPr marL="1600200" indent="-228600" defTabSz="3762375">
              <a:spcBef>
                <a:spcPct val="20000"/>
              </a:spcBef>
              <a:buChar char="–"/>
              <a:defRPr sz="3200">
                <a:solidFill>
                  <a:schemeClr val="tx1"/>
                </a:solidFill>
                <a:latin typeface="Arial" pitchFamily="34" charset="0"/>
              </a:defRPr>
            </a:lvl4pPr>
            <a:lvl5pPr marL="2057400" indent="-228600" defTabSz="3762375">
              <a:spcBef>
                <a:spcPct val="20000"/>
              </a:spcBef>
              <a:buChar char="»"/>
              <a:defRPr sz="2800">
                <a:solidFill>
                  <a:schemeClr val="tx1"/>
                </a:solidFill>
                <a:latin typeface="Arial" pitchFamily="34" charset="0"/>
              </a:defRPr>
            </a:lvl5pPr>
            <a:lvl6pPr marL="2514600" indent="-228600" defTabSz="3762375" eaLnBrk="0" fontAlgn="base" hangingPunct="0">
              <a:spcBef>
                <a:spcPct val="20000"/>
              </a:spcBef>
              <a:spcAft>
                <a:spcPct val="0"/>
              </a:spcAft>
              <a:buChar char="»"/>
              <a:defRPr sz="2800">
                <a:solidFill>
                  <a:schemeClr val="tx1"/>
                </a:solidFill>
                <a:latin typeface="Arial" pitchFamily="34" charset="0"/>
              </a:defRPr>
            </a:lvl6pPr>
            <a:lvl7pPr marL="2971800" indent="-228600" defTabSz="3762375" eaLnBrk="0" fontAlgn="base" hangingPunct="0">
              <a:spcBef>
                <a:spcPct val="20000"/>
              </a:spcBef>
              <a:spcAft>
                <a:spcPct val="0"/>
              </a:spcAft>
              <a:buChar char="»"/>
              <a:defRPr sz="2800">
                <a:solidFill>
                  <a:schemeClr val="tx1"/>
                </a:solidFill>
                <a:latin typeface="Arial" pitchFamily="34" charset="0"/>
              </a:defRPr>
            </a:lvl7pPr>
            <a:lvl8pPr marL="3429000" indent="-228600" defTabSz="3762375" eaLnBrk="0" fontAlgn="base" hangingPunct="0">
              <a:spcBef>
                <a:spcPct val="20000"/>
              </a:spcBef>
              <a:spcAft>
                <a:spcPct val="0"/>
              </a:spcAft>
              <a:buChar char="»"/>
              <a:defRPr sz="2800">
                <a:solidFill>
                  <a:schemeClr val="tx1"/>
                </a:solidFill>
                <a:latin typeface="Arial" pitchFamily="34" charset="0"/>
              </a:defRPr>
            </a:lvl8pPr>
            <a:lvl9pPr marL="3886200" indent="-228600" defTabSz="3762375" eaLnBrk="0" fontAlgn="base" hangingPunct="0">
              <a:spcBef>
                <a:spcPct val="20000"/>
              </a:spcBef>
              <a:spcAft>
                <a:spcPct val="0"/>
              </a:spcAft>
              <a:buChar char="»"/>
              <a:defRPr sz="2800">
                <a:solidFill>
                  <a:schemeClr val="tx1"/>
                </a:solidFill>
                <a:latin typeface="Arial" pitchFamily="34" charset="0"/>
              </a:defRPr>
            </a:lvl9pPr>
          </a:lstStyle>
          <a:p>
            <a:pPr algn="ctr">
              <a:spcBef>
                <a:spcPct val="0"/>
              </a:spcBef>
              <a:buFontTx/>
              <a:buNone/>
            </a:pPr>
            <a:r>
              <a:rPr lang="en-US" altLang="en-US" sz="5400" b="1">
                <a:solidFill>
                  <a:schemeClr val="bg1"/>
                </a:solidFill>
                <a:latin typeface="Times New Roman" panose="02020603050405020304" pitchFamily="18" charset="0"/>
                <a:cs typeface="Times New Roman" panose="02020603050405020304" pitchFamily="18" charset="0"/>
              </a:rPr>
              <a:t>CONCLUSIONS</a:t>
            </a:r>
            <a:endParaRPr lang="en-US" altLang="en-US" sz="5400" b="1" dirty="0">
              <a:solidFill>
                <a:schemeClr val="bg1"/>
              </a:solidFill>
              <a:latin typeface="Times New Roman" panose="02020603050405020304" pitchFamily="18" charset="0"/>
              <a:cs typeface="Times New Roman" panose="02020603050405020304" pitchFamily="18" charset="0"/>
            </a:endParaRPr>
          </a:p>
        </p:txBody>
      </p:sp>
      <p:sp>
        <p:nvSpPr>
          <p:cNvPr id="39" name="Text Box 318"/>
          <p:cNvSpPr txBox="1">
            <a:spLocks noChangeArrowheads="1"/>
          </p:cNvSpPr>
          <p:nvPr/>
        </p:nvSpPr>
        <p:spPr bwMode="auto">
          <a:xfrm>
            <a:off x="25751438" y="22470649"/>
            <a:ext cx="10916670" cy="923330"/>
          </a:xfrm>
          <a:prstGeom prst="rect">
            <a:avLst/>
          </a:prstGeom>
          <a:solidFill>
            <a:schemeClr val="accent2">
              <a:lumMod val="75000"/>
            </a:schemeClr>
          </a:solidFill>
          <a:ln w="9525">
            <a:noFill/>
            <a:miter lim="800000"/>
            <a:headEnd/>
            <a:tailEnd/>
          </a:ln>
        </p:spPr>
        <p:txBody>
          <a:bodyPr wrap="square" anchor="ctr">
            <a:spAutoFit/>
          </a:bodyPr>
          <a:lstStyle>
            <a:lvl1pPr defTabSz="3762375">
              <a:spcBef>
                <a:spcPct val="20000"/>
              </a:spcBef>
              <a:buChar char="•"/>
              <a:defRPr sz="4800">
                <a:solidFill>
                  <a:schemeClr val="tx1"/>
                </a:solidFill>
                <a:latin typeface="Arial" pitchFamily="34" charset="0"/>
              </a:defRPr>
            </a:lvl1pPr>
            <a:lvl2pPr marL="742950" indent="-285750" defTabSz="3762375">
              <a:spcBef>
                <a:spcPct val="20000"/>
              </a:spcBef>
              <a:buChar char="–"/>
              <a:defRPr sz="4000">
                <a:solidFill>
                  <a:schemeClr val="tx1"/>
                </a:solidFill>
                <a:latin typeface="Arial" pitchFamily="34" charset="0"/>
              </a:defRPr>
            </a:lvl2pPr>
            <a:lvl3pPr marL="1143000" indent="-228600" defTabSz="3762375">
              <a:spcBef>
                <a:spcPct val="20000"/>
              </a:spcBef>
              <a:buChar char="•"/>
              <a:defRPr>
                <a:solidFill>
                  <a:schemeClr val="tx1"/>
                </a:solidFill>
                <a:latin typeface="Arial" pitchFamily="34" charset="0"/>
              </a:defRPr>
            </a:lvl3pPr>
            <a:lvl4pPr marL="1600200" indent="-228600" defTabSz="3762375">
              <a:spcBef>
                <a:spcPct val="20000"/>
              </a:spcBef>
              <a:buChar char="–"/>
              <a:defRPr sz="3200">
                <a:solidFill>
                  <a:schemeClr val="tx1"/>
                </a:solidFill>
                <a:latin typeface="Arial" pitchFamily="34" charset="0"/>
              </a:defRPr>
            </a:lvl4pPr>
            <a:lvl5pPr marL="2057400" indent="-228600" defTabSz="3762375">
              <a:spcBef>
                <a:spcPct val="20000"/>
              </a:spcBef>
              <a:buChar char="»"/>
              <a:defRPr sz="2800">
                <a:solidFill>
                  <a:schemeClr val="tx1"/>
                </a:solidFill>
                <a:latin typeface="Arial" pitchFamily="34" charset="0"/>
              </a:defRPr>
            </a:lvl5pPr>
            <a:lvl6pPr marL="2514600" indent="-228600" defTabSz="3762375" eaLnBrk="0" fontAlgn="base" hangingPunct="0">
              <a:spcBef>
                <a:spcPct val="20000"/>
              </a:spcBef>
              <a:spcAft>
                <a:spcPct val="0"/>
              </a:spcAft>
              <a:buChar char="»"/>
              <a:defRPr sz="2800">
                <a:solidFill>
                  <a:schemeClr val="tx1"/>
                </a:solidFill>
                <a:latin typeface="Arial" pitchFamily="34" charset="0"/>
              </a:defRPr>
            </a:lvl6pPr>
            <a:lvl7pPr marL="2971800" indent="-228600" defTabSz="3762375" eaLnBrk="0" fontAlgn="base" hangingPunct="0">
              <a:spcBef>
                <a:spcPct val="20000"/>
              </a:spcBef>
              <a:spcAft>
                <a:spcPct val="0"/>
              </a:spcAft>
              <a:buChar char="»"/>
              <a:defRPr sz="2800">
                <a:solidFill>
                  <a:schemeClr val="tx1"/>
                </a:solidFill>
                <a:latin typeface="Arial" pitchFamily="34" charset="0"/>
              </a:defRPr>
            </a:lvl7pPr>
            <a:lvl8pPr marL="3429000" indent="-228600" defTabSz="3762375" eaLnBrk="0" fontAlgn="base" hangingPunct="0">
              <a:spcBef>
                <a:spcPct val="20000"/>
              </a:spcBef>
              <a:spcAft>
                <a:spcPct val="0"/>
              </a:spcAft>
              <a:buChar char="»"/>
              <a:defRPr sz="2800">
                <a:solidFill>
                  <a:schemeClr val="tx1"/>
                </a:solidFill>
                <a:latin typeface="Arial" pitchFamily="34" charset="0"/>
              </a:defRPr>
            </a:lvl8pPr>
            <a:lvl9pPr marL="3886200" indent="-228600" defTabSz="3762375" eaLnBrk="0" fontAlgn="base" hangingPunct="0">
              <a:spcBef>
                <a:spcPct val="20000"/>
              </a:spcBef>
              <a:spcAft>
                <a:spcPct val="0"/>
              </a:spcAft>
              <a:buChar char="»"/>
              <a:defRPr sz="2800">
                <a:solidFill>
                  <a:schemeClr val="tx1"/>
                </a:solidFill>
                <a:latin typeface="Arial" pitchFamily="34" charset="0"/>
              </a:defRPr>
            </a:lvl9pPr>
          </a:lstStyle>
          <a:p>
            <a:pPr algn="ctr">
              <a:spcBef>
                <a:spcPct val="0"/>
              </a:spcBef>
              <a:buFontTx/>
              <a:buNone/>
            </a:pPr>
            <a:r>
              <a:rPr lang="en-US" altLang="en-US" sz="5400" b="1" dirty="0">
                <a:solidFill>
                  <a:schemeClr val="bg1"/>
                </a:solidFill>
                <a:latin typeface="Times New Roman" panose="02020603050405020304" pitchFamily="18" charset="0"/>
                <a:cs typeface="Times New Roman" panose="02020603050405020304" pitchFamily="18" charset="0"/>
              </a:rPr>
              <a:t>REFERENCES</a:t>
            </a:r>
          </a:p>
        </p:txBody>
      </p:sp>
      <p:sp>
        <p:nvSpPr>
          <p:cNvPr id="42" name="Text Placeholder 20"/>
          <p:cNvSpPr txBox="1">
            <a:spLocks/>
          </p:cNvSpPr>
          <p:nvPr/>
        </p:nvSpPr>
        <p:spPr>
          <a:xfrm>
            <a:off x="1143000" y="23798495"/>
            <a:ext cx="11570619" cy="5156380"/>
          </a:xfrm>
          <a:prstGeom prst="rect">
            <a:avLst/>
          </a:prstGeom>
          <a:noFill/>
          <a:ln>
            <a:noFill/>
          </a:ln>
        </p:spPr>
        <p:txBody>
          <a:bodyPr/>
          <a:lstStyle>
            <a:lvl1pPr marL="1645920" indent="-1645920" algn="l" rtl="0" eaLnBrk="0" fontAlgn="base" hangingPunct="0">
              <a:spcBef>
                <a:spcPct val="20000"/>
              </a:spcBef>
              <a:spcAft>
                <a:spcPct val="0"/>
              </a:spcAft>
              <a:buChar char="•"/>
              <a:defRPr sz="11500">
                <a:solidFill>
                  <a:schemeClr val="tx1"/>
                </a:solidFill>
                <a:latin typeface="+mn-lt"/>
                <a:ea typeface="+mn-ea"/>
                <a:cs typeface="+mn-cs"/>
              </a:defRPr>
            </a:lvl1pPr>
            <a:lvl2pPr marL="3566160" indent="-1371600" algn="l" rtl="0" eaLnBrk="0" fontAlgn="base" hangingPunct="0">
              <a:spcBef>
                <a:spcPct val="20000"/>
              </a:spcBef>
              <a:spcAft>
                <a:spcPct val="0"/>
              </a:spcAft>
              <a:buChar char="–"/>
              <a:defRPr sz="9600">
                <a:solidFill>
                  <a:schemeClr val="tx1"/>
                </a:solidFill>
                <a:latin typeface="+mn-lt"/>
              </a:defRPr>
            </a:lvl2pPr>
            <a:lvl3pPr marL="5486400" indent="-1097280" algn="l" rtl="0" eaLnBrk="0" fontAlgn="base" hangingPunct="0">
              <a:spcBef>
                <a:spcPct val="20000"/>
              </a:spcBef>
              <a:spcAft>
                <a:spcPct val="0"/>
              </a:spcAft>
              <a:buChar char="•"/>
              <a:defRPr>
                <a:solidFill>
                  <a:schemeClr val="tx1"/>
                </a:solidFill>
                <a:latin typeface="+mn-lt"/>
              </a:defRPr>
            </a:lvl3pPr>
            <a:lvl4pPr marL="7680960" indent="-1097280" algn="l" rtl="0" eaLnBrk="0" fontAlgn="base" hangingPunct="0">
              <a:spcBef>
                <a:spcPct val="20000"/>
              </a:spcBef>
              <a:spcAft>
                <a:spcPct val="0"/>
              </a:spcAft>
              <a:buChar char="–"/>
              <a:defRPr sz="7700">
                <a:solidFill>
                  <a:schemeClr val="tx1"/>
                </a:solidFill>
                <a:latin typeface="+mn-lt"/>
              </a:defRPr>
            </a:lvl4pPr>
            <a:lvl5pPr marL="9875520" indent="-1097280" algn="l" rtl="0" eaLnBrk="0" fontAlgn="base" hangingPunct="0">
              <a:spcBef>
                <a:spcPct val="20000"/>
              </a:spcBef>
              <a:spcAft>
                <a:spcPct val="0"/>
              </a:spcAft>
              <a:buChar char="»"/>
              <a:defRPr sz="6700">
                <a:solidFill>
                  <a:schemeClr val="tx1"/>
                </a:solidFill>
                <a:latin typeface="+mn-lt"/>
              </a:defRPr>
            </a:lvl5pPr>
            <a:lvl6pPr marL="12070080" indent="-1097280" algn="l" rtl="0" fontAlgn="base">
              <a:spcBef>
                <a:spcPct val="20000"/>
              </a:spcBef>
              <a:spcAft>
                <a:spcPct val="0"/>
              </a:spcAft>
              <a:buChar char="»"/>
              <a:defRPr sz="6700">
                <a:solidFill>
                  <a:schemeClr val="tx1"/>
                </a:solidFill>
                <a:latin typeface="+mn-lt"/>
              </a:defRPr>
            </a:lvl6pPr>
            <a:lvl7pPr marL="14264640" indent="-1097280" algn="l" rtl="0" fontAlgn="base">
              <a:spcBef>
                <a:spcPct val="20000"/>
              </a:spcBef>
              <a:spcAft>
                <a:spcPct val="0"/>
              </a:spcAft>
              <a:buChar char="»"/>
              <a:defRPr sz="6700">
                <a:solidFill>
                  <a:schemeClr val="tx1"/>
                </a:solidFill>
                <a:latin typeface="+mn-lt"/>
              </a:defRPr>
            </a:lvl7pPr>
            <a:lvl8pPr marL="16459200" indent="-1097280" algn="l" rtl="0" fontAlgn="base">
              <a:spcBef>
                <a:spcPct val="20000"/>
              </a:spcBef>
              <a:spcAft>
                <a:spcPct val="0"/>
              </a:spcAft>
              <a:buChar char="»"/>
              <a:defRPr sz="6700">
                <a:solidFill>
                  <a:schemeClr val="tx1"/>
                </a:solidFill>
                <a:latin typeface="+mn-lt"/>
              </a:defRPr>
            </a:lvl8pPr>
            <a:lvl9pPr marL="18653760" indent="-1097280" algn="l" rtl="0" fontAlgn="base">
              <a:spcBef>
                <a:spcPct val="20000"/>
              </a:spcBef>
              <a:spcAft>
                <a:spcPct val="0"/>
              </a:spcAft>
              <a:buChar char="»"/>
              <a:defRPr sz="6700">
                <a:solidFill>
                  <a:schemeClr val="tx1"/>
                </a:solidFill>
                <a:latin typeface="+mn-lt"/>
              </a:defRPr>
            </a:lvl9pPr>
          </a:lstStyle>
          <a:p>
            <a:pPr marR="0">
              <a:lnSpc>
                <a:spcPct val="107000"/>
              </a:lnSpc>
              <a:spcBef>
                <a:spcPts val="0"/>
              </a:spcBef>
              <a:spcAft>
                <a:spcPts val="800"/>
              </a:spcAft>
              <a:buFont typeface="Wingdings" panose="05000000000000000000" pitchFamily="2" charset="2"/>
              <a:buChar char="q"/>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To design an effective, sustainable professional development program for clinical health psychologists </a:t>
            </a:r>
            <a:r>
              <a:rPr lang="en-US" sz="2800" kern="100">
                <a:effectLst/>
                <a:latin typeface="Times New Roman" panose="02020603050405020304" pitchFamily="18" charset="0"/>
                <a:ea typeface="Aptos" panose="020B0004020202020204" pitchFamily="34" charset="0"/>
                <a:cs typeface="Times New Roman" panose="02020603050405020304" pitchFamily="18" charset="0"/>
              </a:rPr>
              <a:t>at Duke Health</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R="0">
              <a:lnSpc>
                <a:spcPct val="107000"/>
              </a:lnSpc>
              <a:spcBef>
                <a:spcPts val="0"/>
              </a:spcBef>
              <a:spcAft>
                <a:spcPts val="800"/>
              </a:spcAft>
              <a:buFont typeface="Wingdings" panose="05000000000000000000" pitchFamily="2" charset="2"/>
              <a:buChar char="q"/>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To build a monthly opportunity for education, peer supervision, and dissemination of clinical expertise</a:t>
            </a:r>
          </a:p>
          <a:p>
            <a:pPr marR="0">
              <a:lnSpc>
                <a:spcPct val="107000"/>
              </a:lnSpc>
              <a:spcBef>
                <a:spcPts val="0"/>
              </a:spcBef>
              <a:spcAft>
                <a:spcPts val="800"/>
              </a:spcAft>
              <a:buFont typeface="Wingdings" panose="05000000000000000000" pitchFamily="2" charset="2"/>
              <a:buChar char="q"/>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To identify the strengths and weaknesses of the program as the empirical basis for future curriculum</a:t>
            </a:r>
          </a:p>
          <a:p>
            <a:pPr marR="0">
              <a:lnSpc>
                <a:spcPct val="107000"/>
              </a:lnSpc>
              <a:spcBef>
                <a:spcPts val="0"/>
              </a:spcBef>
              <a:spcAft>
                <a:spcPts val="800"/>
              </a:spcAft>
              <a:buFont typeface="Wingdings" panose="05000000000000000000" pitchFamily="2" charset="2"/>
              <a:buChar char="q"/>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To design an empirically supported professional development survey for past attendees to complete</a:t>
            </a:r>
          </a:p>
          <a:p>
            <a:pPr marR="0">
              <a:lnSpc>
                <a:spcPct val="107000"/>
              </a:lnSpc>
              <a:spcBef>
                <a:spcPts val="0"/>
              </a:spcBef>
              <a:spcAft>
                <a:spcPts val="800"/>
              </a:spcAft>
              <a:buFont typeface="Wingdings" panose="05000000000000000000" pitchFamily="2" charset="2"/>
              <a:buChar char="q"/>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To expand on the utility of this symposium for professional renewal</a:t>
            </a:r>
          </a:p>
          <a:p>
            <a:pPr marL="0" indent="0">
              <a:buNone/>
            </a:pPr>
            <a:endParaRPr lang="en-US" sz="3600" kern="0" dirty="0">
              <a:latin typeface="Arial" panose="020B0604020202020204" pitchFamily="34" charset="0"/>
              <a:cs typeface="Arial" panose="020B0604020202020204" pitchFamily="34" charset="0"/>
            </a:endParaRPr>
          </a:p>
        </p:txBody>
      </p:sp>
      <p:sp>
        <p:nvSpPr>
          <p:cNvPr id="43" name="Rectangle 42"/>
          <p:cNvSpPr/>
          <p:nvPr/>
        </p:nvSpPr>
        <p:spPr bwMode="auto">
          <a:xfrm>
            <a:off x="1143000" y="2110001"/>
            <a:ext cx="4865914" cy="2616287"/>
          </a:xfrm>
          <a:prstGeom prst="rect">
            <a:avLst/>
          </a:prstGeom>
          <a:noFill/>
          <a:ln w="127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914416"/>
            <a:r>
              <a:rPr lang="en-US" sz="6599" dirty="0">
                <a:solidFill>
                  <a:schemeClr val="bg1"/>
                </a:solidFill>
                <a:latin typeface="Times New Roman" panose="02020603050405020304" pitchFamily="18" charset="0"/>
                <a:cs typeface="Times New Roman" panose="02020603050405020304" pitchFamily="18" charset="0"/>
              </a:rPr>
              <a:t>Duke Health</a:t>
            </a:r>
          </a:p>
        </p:txBody>
      </p:sp>
      <p:sp>
        <p:nvSpPr>
          <p:cNvPr id="44" name="Rectangle 43"/>
          <p:cNvSpPr/>
          <p:nvPr/>
        </p:nvSpPr>
        <p:spPr>
          <a:xfrm>
            <a:off x="0" y="644224"/>
            <a:ext cx="38404800" cy="1446678"/>
          </a:xfrm>
          <a:prstGeom prst="rect">
            <a:avLst/>
          </a:prstGeom>
        </p:spPr>
        <p:txBody>
          <a:bodyPr wrap="square">
            <a:spAutoFit/>
          </a:bodyPr>
          <a:lstStyle/>
          <a:p>
            <a:pPr algn="ctr"/>
            <a:r>
              <a:rPr lang="en-US" altLang="en-US" sz="8801" b="1" dirty="0">
                <a:solidFill>
                  <a:schemeClr val="bg1"/>
                </a:solidFill>
                <a:latin typeface="Times New Roman" panose="02020603050405020304" pitchFamily="18" charset="0"/>
                <a:cs typeface="Times New Roman" panose="02020603050405020304" pitchFamily="18" charset="0"/>
              </a:rPr>
              <a:t>Clinical Health Psychology Symposium: Impact Study</a:t>
            </a:r>
          </a:p>
        </p:txBody>
      </p:sp>
      <p:sp>
        <p:nvSpPr>
          <p:cNvPr id="46" name="Rectangle 45"/>
          <p:cNvSpPr/>
          <p:nvPr/>
        </p:nvSpPr>
        <p:spPr bwMode="auto">
          <a:xfrm>
            <a:off x="30436457" y="1985036"/>
            <a:ext cx="7398045" cy="2839452"/>
          </a:xfrm>
          <a:prstGeom prst="rect">
            <a:avLst/>
          </a:prstGeom>
          <a:noFill/>
          <a:ln w="127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914416"/>
            <a:r>
              <a:rPr lang="en-US" sz="6599" dirty="0">
                <a:solidFill>
                  <a:schemeClr val="bg1"/>
                </a:solidFill>
                <a:latin typeface="Times New Roman" panose="02020603050405020304" pitchFamily="18" charset="0"/>
                <a:cs typeface="Times New Roman" panose="02020603050405020304" pitchFamily="18" charset="0"/>
              </a:rPr>
              <a:t>School of Medicine</a:t>
            </a:r>
          </a:p>
          <a:p>
            <a:pPr algn="ctr" defTabSz="914416"/>
            <a:r>
              <a:rPr lang="en-US" sz="6599" dirty="0">
                <a:solidFill>
                  <a:schemeClr val="bg1"/>
                </a:solidFill>
                <a:latin typeface="Times New Roman" panose="02020603050405020304" pitchFamily="18" charset="0"/>
                <a:cs typeface="Times New Roman" panose="02020603050405020304" pitchFamily="18" charset="0"/>
              </a:rPr>
              <a:t>Psychiatry</a:t>
            </a:r>
          </a:p>
        </p:txBody>
      </p:sp>
      <p:sp>
        <p:nvSpPr>
          <p:cNvPr id="47" name="Text Placeholder 20"/>
          <p:cNvSpPr txBox="1">
            <a:spLocks/>
          </p:cNvSpPr>
          <p:nvPr/>
        </p:nvSpPr>
        <p:spPr>
          <a:xfrm>
            <a:off x="0" y="2590979"/>
            <a:ext cx="38404799" cy="1464701"/>
          </a:xfrm>
          <a:prstGeom prst="rect">
            <a:avLst/>
          </a:prstGeom>
          <a:noFill/>
          <a:ln>
            <a:noFill/>
          </a:ln>
        </p:spPr>
        <p:txBody>
          <a:bodyPr/>
          <a:lstStyle>
            <a:lvl1pPr marL="1645920" indent="-1645920" algn="l" rtl="0" eaLnBrk="0" fontAlgn="base" hangingPunct="0">
              <a:spcBef>
                <a:spcPct val="20000"/>
              </a:spcBef>
              <a:spcAft>
                <a:spcPct val="0"/>
              </a:spcAft>
              <a:buChar char="•"/>
              <a:defRPr sz="11500">
                <a:solidFill>
                  <a:schemeClr val="tx1"/>
                </a:solidFill>
                <a:latin typeface="+mn-lt"/>
                <a:ea typeface="+mn-ea"/>
                <a:cs typeface="+mn-cs"/>
              </a:defRPr>
            </a:lvl1pPr>
            <a:lvl2pPr marL="3566160" indent="-1371600" algn="l" rtl="0" eaLnBrk="0" fontAlgn="base" hangingPunct="0">
              <a:spcBef>
                <a:spcPct val="20000"/>
              </a:spcBef>
              <a:spcAft>
                <a:spcPct val="0"/>
              </a:spcAft>
              <a:buChar char="–"/>
              <a:defRPr sz="9600">
                <a:solidFill>
                  <a:schemeClr val="tx1"/>
                </a:solidFill>
                <a:latin typeface="+mn-lt"/>
              </a:defRPr>
            </a:lvl2pPr>
            <a:lvl3pPr marL="5486400" indent="-1097280" algn="l" rtl="0" eaLnBrk="0" fontAlgn="base" hangingPunct="0">
              <a:spcBef>
                <a:spcPct val="20000"/>
              </a:spcBef>
              <a:spcAft>
                <a:spcPct val="0"/>
              </a:spcAft>
              <a:buChar char="•"/>
              <a:defRPr>
                <a:solidFill>
                  <a:schemeClr val="tx1"/>
                </a:solidFill>
                <a:latin typeface="+mn-lt"/>
              </a:defRPr>
            </a:lvl3pPr>
            <a:lvl4pPr marL="7680960" indent="-1097280" algn="l" rtl="0" eaLnBrk="0" fontAlgn="base" hangingPunct="0">
              <a:spcBef>
                <a:spcPct val="20000"/>
              </a:spcBef>
              <a:spcAft>
                <a:spcPct val="0"/>
              </a:spcAft>
              <a:buChar char="–"/>
              <a:defRPr sz="7700">
                <a:solidFill>
                  <a:schemeClr val="tx1"/>
                </a:solidFill>
                <a:latin typeface="+mn-lt"/>
              </a:defRPr>
            </a:lvl4pPr>
            <a:lvl5pPr marL="9875520" indent="-1097280" algn="l" rtl="0" eaLnBrk="0" fontAlgn="base" hangingPunct="0">
              <a:spcBef>
                <a:spcPct val="20000"/>
              </a:spcBef>
              <a:spcAft>
                <a:spcPct val="0"/>
              </a:spcAft>
              <a:buChar char="»"/>
              <a:defRPr sz="6700">
                <a:solidFill>
                  <a:schemeClr val="tx1"/>
                </a:solidFill>
                <a:latin typeface="+mn-lt"/>
              </a:defRPr>
            </a:lvl5pPr>
            <a:lvl6pPr marL="12070080" indent="-1097280" algn="l" rtl="0" fontAlgn="base">
              <a:spcBef>
                <a:spcPct val="20000"/>
              </a:spcBef>
              <a:spcAft>
                <a:spcPct val="0"/>
              </a:spcAft>
              <a:buChar char="»"/>
              <a:defRPr sz="6700">
                <a:solidFill>
                  <a:schemeClr val="tx1"/>
                </a:solidFill>
                <a:latin typeface="+mn-lt"/>
              </a:defRPr>
            </a:lvl6pPr>
            <a:lvl7pPr marL="14264640" indent="-1097280" algn="l" rtl="0" fontAlgn="base">
              <a:spcBef>
                <a:spcPct val="20000"/>
              </a:spcBef>
              <a:spcAft>
                <a:spcPct val="0"/>
              </a:spcAft>
              <a:buChar char="»"/>
              <a:defRPr sz="6700">
                <a:solidFill>
                  <a:schemeClr val="tx1"/>
                </a:solidFill>
                <a:latin typeface="+mn-lt"/>
              </a:defRPr>
            </a:lvl7pPr>
            <a:lvl8pPr marL="16459200" indent="-1097280" algn="l" rtl="0" fontAlgn="base">
              <a:spcBef>
                <a:spcPct val="20000"/>
              </a:spcBef>
              <a:spcAft>
                <a:spcPct val="0"/>
              </a:spcAft>
              <a:buChar char="»"/>
              <a:defRPr sz="6700">
                <a:solidFill>
                  <a:schemeClr val="tx1"/>
                </a:solidFill>
                <a:latin typeface="+mn-lt"/>
              </a:defRPr>
            </a:lvl8pPr>
            <a:lvl9pPr marL="18653760" indent="-1097280" algn="l" rtl="0" fontAlgn="base">
              <a:spcBef>
                <a:spcPct val="20000"/>
              </a:spcBef>
              <a:spcAft>
                <a:spcPct val="0"/>
              </a:spcAft>
              <a:buChar char="»"/>
              <a:defRPr sz="6700">
                <a:solidFill>
                  <a:schemeClr val="tx1"/>
                </a:solidFill>
                <a:latin typeface="+mn-lt"/>
              </a:defRPr>
            </a:lvl9pPr>
          </a:lstStyle>
          <a:p>
            <a:pPr marL="0" indent="0" algn="ctr">
              <a:buNone/>
            </a:pPr>
            <a:r>
              <a:rPr lang="en-US" sz="5400" b="1" kern="0" dirty="0">
                <a:solidFill>
                  <a:schemeClr val="bg1"/>
                </a:solidFill>
                <a:latin typeface="Times New Roman" panose="02020603050405020304" pitchFamily="18" charset="0"/>
                <a:cs typeface="Times New Roman" panose="02020603050405020304" pitchFamily="18" charset="0"/>
              </a:rPr>
              <a:t>Katherine L. Applegate, Ph.D.</a:t>
            </a:r>
          </a:p>
          <a:p>
            <a:pPr marL="0" indent="0" algn="ctr">
              <a:buNone/>
            </a:pPr>
            <a:r>
              <a:rPr lang="en-US" sz="5400" kern="0" dirty="0">
                <a:solidFill>
                  <a:schemeClr val="bg1"/>
                </a:solidFill>
                <a:latin typeface="Times New Roman" panose="02020603050405020304" pitchFamily="18" charset="0"/>
                <a:cs typeface="Times New Roman" panose="02020603050405020304" pitchFamily="18" charset="0"/>
              </a:rPr>
              <a:t>Duke Health Department of Psychiatry &amp; Behavioral Sciences</a:t>
            </a:r>
          </a:p>
        </p:txBody>
      </p:sp>
      <p:sp>
        <p:nvSpPr>
          <p:cNvPr id="49" name="Text Box 318"/>
          <p:cNvSpPr txBox="1">
            <a:spLocks noChangeArrowheads="1"/>
          </p:cNvSpPr>
          <p:nvPr/>
        </p:nvSpPr>
        <p:spPr bwMode="auto">
          <a:xfrm>
            <a:off x="13667552" y="17125060"/>
            <a:ext cx="10916670" cy="923330"/>
          </a:xfrm>
          <a:prstGeom prst="rect">
            <a:avLst/>
          </a:prstGeom>
          <a:solidFill>
            <a:schemeClr val="accent2">
              <a:lumMod val="75000"/>
            </a:schemeClr>
          </a:solidFill>
          <a:ln w="9525">
            <a:noFill/>
            <a:miter lim="800000"/>
            <a:headEnd/>
            <a:tailEnd/>
          </a:ln>
        </p:spPr>
        <p:txBody>
          <a:bodyPr wrap="square" anchor="ctr">
            <a:spAutoFit/>
          </a:bodyPr>
          <a:lstStyle>
            <a:lvl1pPr defTabSz="3762375">
              <a:spcBef>
                <a:spcPct val="20000"/>
              </a:spcBef>
              <a:buChar char="•"/>
              <a:defRPr sz="4800">
                <a:solidFill>
                  <a:schemeClr val="tx1"/>
                </a:solidFill>
                <a:latin typeface="Arial" pitchFamily="34" charset="0"/>
              </a:defRPr>
            </a:lvl1pPr>
            <a:lvl2pPr marL="742950" indent="-285750" defTabSz="3762375">
              <a:spcBef>
                <a:spcPct val="20000"/>
              </a:spcBef>
              <a:buChar char="–"/>
              <a:defRPr sz="4000">
                <a:solidFill>
                  <a:schemeClr val="tx1"/>
                </a:solidFill>
                <a:latin typeface="Arial" pitchFamily="34" charset="0"/>
              </a:defRPr>
            </a:lvl2pPr>
            <a:lvl3pPr marL="1143000" indent="-228600" defTabSz="3762375">
              <a:spcBef>
                <a:spcPct val="20000"/>
              </a:spcBef>
              <a:buChar char="•"/>
              <a:defRPr>
                <a:solidFill>
                  <a:schemeClr val="tx1"/>
                </a:solidFill>
                <a:latin typeface="Arial" pitchFamily="34" charset="0"/>
              </a:defRPr>
            </a:lvl3pPr>
            <a:lvl4pPr marL="1600200" indent="-228600" defTabSz="3762375">
              <a:spcBef>
                <a:spcPct val="20000"/>
              </a:spcBef>
              <a:buChar char="–"/>
              <a:defRPr sz="3200">
                <a:solidFill>
                  <a:schemeClr val="tx1"/>
                </a:solidFill>
                <a:latin typeface="Arial" pitchFamily="34" charset="0"/>
              </a:defRPr>
            </a:lvl4pPr>
            <a:lvl5pPr marL="2057400" indent="-228600" defTabSz="3762375">
              <a:spcBef>
                <a:spcPct val="20000"/>
              </a:spcBef>
              <a:buChar char="»"/>
              <a:defRPr sz="2800">
                <a:solidFill>
                  <a:schemeClr val="tx1"/>
                </a:solidFill>
                <a:latin typeface="Arial" pitchFamily="34" charset="0"/>
              </a:defRPr>
            </a:lvl5pPr>
            <a:lvl6pPr marL="2514600" indent="-228600" defTabSz="3762375" eaLnBrk="0" fontAlgn="base" hangingPunct="0">
              <a:spcBef>
                <a:spcPct val="20000"/>
              </a:spcBef>
              <a:spcAft>
                <a:spcPct val="0"/>
              </a:spcAft>
              <a:buChar char="»"/>
              <a:defRPr sz="2800">
                <a:solidFill>
                  <a:schemeClr val="tx1"/>
                </a:solidFill>
                <a:latin typeface="Arial" pitchFamily="34" charset="0"/>
              </a:defRPr>
            </a:lvl6pPr>
            <a:lvl7pPr marL="2971800" indent="-228600" defTabSz="3762375" eaLnBrk="0" fontAlgn="base" hangingPunct="0">
              <a:spcBef>
                <a:spcPct val="20000"/>
              </a:spcBef>
              <a:spcAft>
                <a:spcPct val="0"/>
              </a:spcAft>
              <a:buChar char="»"/>
              <a:defRPr sz="2800">
                <a:solidFill>
                  <a:schemeClr val="tx1"/>
                </a:solidFill>
                <a:latin typeface="Arial" pitchFamily="34" charset="0"/>
              </a:defRPr>
            </a:lvl7pPr>
            <a:lvl8pPr marL="3429000" indent="-228600" defTabSz="3762375" eaLnBrk="0" fontAlgn="base" hangingPunct="0">
              <a:spcBef>
                <a:spcPct val="20000"/>
              </a:spcBef>
              <a:spcAft>
                <a:spcPct val="0"/>
              </a:spcAft>
              <a:buChar char="»"/>
              <a:defRPr sz="2800">
                <a:solidFill>
                  <a:schemeClr val="tx1"/>
                </a:solidFill>
                <a:latin typeface="Arial" pitchFamily="34" charset="0"/>
              </a:defRPr>
            </a:lvl8pPr>
            <a:lvl9pPr marL="3886200" indent="-228600" defTabSz="3762375" eaLnBrk="0" fontAlgn="base" hangingPunct="0">
              <a:spcBef>
                <a:spcPct val="20000"/>
              </a:spcBef>
              <a:spcAft>
                <a:spcPct val="0"/>
              </a:spcAft>
              <a:buChar char="»"/>
              <a:defRPr sz="2800">
                <a:solidFill>
                  <a:schemeClr val="tx1"/>
                </a:solidFill>
                <a:latin typeface="Arial" pitchFamily="34" charset="0"/>
              </a:defRPr>
            </a:lvl9pPr>
          </a:lstStyle>
          <a:p>
            <a:pPr algn="ctr">
              <a:spcBef>
                <a:spcPct val="0"/>
              </a:spcBef>
              <a:buFontTx/>
              <a:buNone/>
            </a:pPr>
            <a:r>
              <a:rPr lang="en-US" altLang="en-US" sz="5400" b="1" dirty="0">
                <a:solidFill>
                  <a:schemeClr val="bg1"/>
                </a:solidFill>
                <a:latin typeface="Times New Roman" panose="02020603050405020304" pitchFamily="18" charset="0"/>
                <a:cs typeface="Times New Roman" panose="02020603050405020304" pitchFamily="18" charset="0"/>
              </a:rPr>
              <a:t>RESULTS</a:t>
            </a:r>
          </a:p>
        </p:txBody>
      </p:sp>
      <p:sp>
        <p:nvSpPr>
          <p:cNvPr id="50" name="Text Placeholder 20"/>
          <p:cNvSpPr txBox="1">
            <a:spLocks/>
          </p:cNvSpPr>
          <p:nvPr/>
        </p:nvSpPr>
        <p:spPr>
          <a:xfrm>
            <a:off x="26119023" y="6148254"/>
            <a:ext cx="10916670" cy="677331"/>
          </a:xfrm>
          <a:prstGeom prst="rect">
            <a:avLst/>
          </a:prstGeom>
          <a:noFill/>
          <a:ln>
            <a:noFill/>
          </a:ln>
        </p:spPr>
        <p:txBody>
          <a:bodyPr/>
          <a:lstStyle>
            <a:lvl1pPr marL="1645920" indent="-1645920" algn="l" rtl="0" eaLnBrk="0" fontAlgn="base" hangingPunct="0">
              <a:spcBef>
                <a:spcPct val="20000"/>
              </a:spcBef>
              <a:spcAft>
                <a:spcPct val="0"/>
              </a:spcAft>
              <a:buChar char="•"/>
              <a:defRPr sz="11500">
                <a:solidFill>
                  <a:schemeClr val="tx1"/>
                </a:solidFill>
                <a:latin typeface="+mn-lt"/>
                <a:ea typeface="+mn-ea"/>
                <a:cs typeface="+mn-cs"/>
              </a:defRPr>
            </a:lvl1pPr>
            <a:lvl2pPr marL="3566160" indent="-1371600" algn="l" rtl="0" eaLnBrk="0" fontAlgn="base" hangingPunct="0">
              <a:spcBef>
                <a:spcPct val="20000"/>
              </a:spcBef>
              <a:spcAft>
                <a:spcPct val="0"/>
              </a:spcAft>
              <a:buChar char="–"/>
              <a:defRPr sz="9600">
                <a:solidFill>
                  <a:schemeClr val="tx1"/>
                </a:solidFill>
                <a:latin typeface="+mn-lt"/>
              </a:defRPr>
            </a:lvl2pPr>
            <a:lvl3pPr marL="5486400" indent="-1097280" algn="l" rtl="0" eaLnBrk="0" fontAlgn="base" hangingPunct="0">
              <a:spcBef>
                <a:spcPct val="20000"/>
              </a:spcBef>
              <a:spcAft>
                <a:spcPct val="0"/>
              </a:spcAft>
              <a:buChar char="•"/>
              <a:defRPr>
                <a:solidFill>
                  <a:schemeClr val="tx1"/>
                </a:solidFill>
                <a:latin typeface="+mn-lt"/>
              </a:defRPr>
            </a:lvl3pPr>
            <a:lvl4pPr marL="7680960" indent="-1097280" algn="l" rtl="0" eaLnBrk="0" fontAlgn="base" hangingPunct="0">
              <a:spcBef>
                <a:spcPct val="20000"/>
              </a:spcBef>
              <a:spcAft>
                <a:spcPct val="0"/>
              </a:spcAft>
              <a:buChar char="–"/>
              <a:defRPr sz="7700">
                <a:solidFill>
                  <a:schemeClr val="tx1"/>
                </a:solidFill>
                <a:latin typeface="+mn-lt"/>
              </a:defRPr>
            </a:lvl4pPr>
            <a:lvl5pPr marL="9875520" indent="-1097280" algn="l" rtl="0" eaLnBrk="0" fontAlgn="base" hangingPunct="0">
              <a:spcBef>
                <a:spcPct val="20000"/>
              </a:spcBef>
              <a:spcAft>
                <a:spcPct val="0"/>
              </a:spcAft>
              <a:buChar char="»"/>
              <a:defRPr sz="6700">
                <a:solidFill>
                  <a:schemeClr val="tx1"/>
                </a:solidFill>
                <a:latin typeface="+mn-lt"/>
              </a:defRPr>
            </a:lvl5pPr>
            <a:lvl6pPr marL="12070080" indent="-1097280" algn="l" rtl="0" fontAlgn="base">
              <a:spcBef>
                <a:spcPct val="20000"/>
              </a:spcBef>
              <a:spcAft>
                <a:spcPct val="0"/>
              </a:spcAft>
              <a:buChar char="»"/>
              <a:defRPr sz="6700">
                <a:solidFill>
                  <a:schemeClr val="tx1"/>
                </a:solidFill>
                <a:latin typeface="+mn-lt"/>
              </a:defRPr>
            </a:lvl6pPr>
            <a:lvl7pPr marL="14264640" indent="-1097280" algn="l" rtl="0" fontAlgn="base">
              <a:spcBef>
                <a:spcPct val="20000"/>
              </a:spcBef>
              <a:spcAft>
                <a:spcPct val="0"/>
              </a:spcAft>
              <a:buChar char="»"/>
              <a:defRPr sz="6700">
                <a:solidFill>
                  <a:schemeClr val="tx1"/>
                </a:solidFill>
                <a:latin typeface="+mn-lt"/>
              </a:defRPr>
            </a:lvl7pPr>
            <a:lvl8pPr marL="16459200" indent="-1097280" algn="l" rtl="0" fontAlgn="base">
              <a:spcBef>
                <a:spcPct val="20000"/>
              </a:spcBef>
              <a:spcAft>
                <a:spcPct val="0"/>
              </a:spcAft>
              <a:buChar char="»"/>
              <a:defRPr sz="6700">
                <a:solidFill>
                  <a:schemeClr val="tx1"/>
                </a:solidFill>
                <a:latin typeface="+mn-lt"/>
              </a:defRPr>
            </a:lvl8pPr>
            <a:lvl9pPr marL="18653760" indent="-1097280" algn="l" rtl="0" fontAlgn="base">
              <a:spcBef>
                <a:spcPct val="20000"/>
              </a:spcBef>
              <a:spcAft>
                <a:spcPct val="0"/>
              </a:spcAft>
              <a:buChar char="»"/>
              <a:defRPr sz="6700">
                <a:solidFill>
                  <a:schemeClr val="tx1"/>
                </a:solidFill>
                <a:latin typeface="+mn-lt"/>
              </a:defRPr>
            </a:lvl9pPr>
          </a:lstStyle>
          <a:p>
            <a:pPr marL="0" marR="0" indent="0">
              <a:lnSpc>
                <a:spcPct val="107000"/>
              </a:lnSpc>
              <a:spcBef>
                <a:spcPts val="0"/>
              </a:spcBef>
              <a:spcAft>
                <a:spcPts val="800"/>
              </a:spcAft>
              <a:buNone/>
            </a:pPr>
            <a:r>
              <a:rPr lang="en-US" sz="3200" b="1" kern="100" dirty="0">
                <a:latin typeface="Times New Roman" panose="02020603050405020304" pitchFamily="18" charset="0"/>
                <a:ea typeface="Aptos" panose="020B0004020202020204" pitchFamily="34" charset="0"/>
                <a:cs typeface="Times New Roman" panose="02020603050405020304" pitchFamily="18" charset="0"/>
              </a:rPr>
              <a:t>Motivation to Attend</a:t>
            </a:r>
            <a:r>
              <a:rPr lang="en-US" sz="2800" b="1" kern="100" dirty="0">
                <a:latin typeface="Times New Roman" panose="02020603050405020304" pitchFamily="18" charset="0"/>
                <a:ea typeface="Aptos" panose="020B0004020202020204" pitchFamily="34" charset="0"/>
                <a:cs typeface="Times New Roman" panose="02020603050405020304" pitchFamily="18" charset="0"/>
              </a:rPr>
              <a:t>:</a:t>
            </a:r>
            <a:endParaRPr lang="en-US" sz="2800" b="1"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10">
            <p14:nvContentPartPr>
              <p14:cNvPr id="2" name="Ink 1">
                <a:extLst>
                  <a:ext uri="{FF2B5EF4-FFF2-40B4-BE49-F238E27FC236}">
                    <a16:creationId xmlns:a16="http://schemas.microsoft.com/office/drawing/2014/main" id="{FF18EB73-E45A-494B-92B3-CADC1DE82D44}"/>
                  </a:ext>
                </a:extLst>
              </p14:cNvPr>
              <p14:cNvContentPartPr/>
              <p14:nvPr/>
            </p14:nvContentPartPr>
            <p14:xfrm>
              <a:off x="45939278" y="-291333"/>
              <a:ext cx="52416" cy="134784"/>
            </p14:xfrm>
          </p:contentPart>
        </mc:Choice>
        <mc:Fallback xmlns="">
          <p:pic>
            <p:nvPicPr>
              <p:cNvPr id="2" name="Ink 1">
                <a:extLst>
                  <a:ext uri="{FF2B5EF4-FFF2-40B4-BE49-F238E27FC236}">
                    <a16:creationId xmlns:a16="http://schemas.microsoft.com/office/drawing/2014/main" id="{FF18EB73-E45A-494B-92B3-CADC1DE82D44}"/>
                  </a:ext>
                </a:extLst>
              </p:cNvPr>
              <p:cNvPicPr/>
              <p:nvPr/>
            </p:nvPicPr>
            <p:blipFill>
              <a:blip r:embed="rId11"/>
              <a:stretch>
                <a:fillRect/>
              </a:stretch>
            </p:blipFill>
            <p:spPr>
              <a:xfrm>
                <a:off x="45932098" y="-298541"/>
                <a:ext cx="66418" cy="148839"/>
              </a:xfrm>
              <a:prstGeom prst="rect">
                <a:avLst/>
              </a:prstGeom>
            </p:spPr>
          </p:pic>
        </mc:Fallback>
      </mc:AlternateContent>
      <p:graphicFrame>
        <p:nvGraphicFramePr>
          <p:cNvPr id="10" name="Table 9">
            <a:extLst>
              <a:ext uri="{FF2B5EF4-FFF2-40B4-BE49-F238E27FC236}">
                <a16:creationId xmlns:a16="http://schemas.microsoft.com/office/drawing/2014/main" id="{54ED6960-A992-60C4-FB2E-5D624508714A}"/>
              </a:ext>
            </a:extLst>
          </p:cNvPr>
          <p:cNvGraphicFramePr>
            <a:graphicFrameLocks noGrp="1"/>
          </p:cNvGraphicFramePr>
          <p:nvPr>
            <p:extLst>
              <p:ext uri="{D42A27DB-BD31-4B8C-83A1-F6EECF244321}">
                <p14:modId xmlns:p14="http://schemas.microsoft.com/office/powerpoint/2010/main" val="3259314229"/>
              </p:ext>
            </p:extLst>
          </p:nvPr>
        </p:nvGraphicFramePr>
        <p:xfrm>
          <a:off x="25940243" y="12073908"/>
          <a:ext cx="11003332" cy="10254810"/>
        </p:xfrm>
        <a:graphic>
          <a:graphicData uri="http://schemas.openxmlformats.org/drawingml/2006/table">
            <a:tbl>
              <a:tblPr firstRow="1" bandRow="1">
                <a:tableStyleId>{5C22544A-7EE6-4342-B048-85BDC9FD1C3A}</a:tableStyleId>
              </a:tblPr>
              <a:tblGrid>
                <a:gridCol w="11003332">
                  <a:extLst>
                    <a:ext uri="{9D8B030D-6E8A-4147-A177-3AD203B41FA5}">
                      <a16:colId xmlns:a16="http://schemas.microsoft.com/office/drawing/2014/main" val="291679225"/>
                    </a:ext>
                  </a:extLst>
                </a:gridCol>
              </a:tblGrid>
              <a:tr h="3667659">
                <a:tc>
                  <a:txBody>
                    <a:bodyPr/>
                    <a:lstStyle/>
                    <a:p>
                      <a:r>
                        <a:rPr lang="en-US" sz="2800" b="1" kern="1200" dirty="0">
                          <a:solidFill>
                            <a:schemeClr val="lt1"/>
                          </a:solidFill>
                          <a:effectLst/>
                          <a:latin typeface="Times New Roman" panose="02020603050405020304" pitchFamily="18" charset="0"/>
                          <a:ea typeface="+mn-ea"/>
                          <a:cs typeface="Times New Roman" panose="02020603050405020304" pitchFamily="18" charset="0"/>
                        </a:rPr>
                        <a:t>An evaluation theory was applied to a new educational curriculum to create a participant survey that evaluated satisfaction, impact, and changes in patient care. The reported impact of the Clinical Health Psychology Symposium included:</a:t>
                      </a:r>
                    </a:p>
                    <a:p>
                      <a:r>
                        <a:rPr lang="en-US" sz="2800" b="1" kern="1200" dirty="0">
                          <a:solidFill>
                            <a:schemeClr val="lt1"/>
                          </a:solidFill>
                          <a:effectLst/>
                          <a:latin typeface="Times New Roman" panose="02020603050405020304" pitchFamily="18" charset="0"/>
                          <a:ea typeface="+mn-ea"/>
                          <a:cs typeface="Times New Roman" panose="02020603050405020304" pitchFamily="18" charset="0"/>
                        </a:rPr>
                        <a:t>1) New and exciting learning opportunity;</a:t>
                      </a:r>
                    </a:p>
                    <a:p>
                      <a:r>
                        <a:rPr lang="en-US" sz="2800" b="1" kern="1200" dirty="0">
                          <a:solidFill>
                            <a:schemeClr val="lt1"/>
                          </a:solidFill>
                          <a:effectLst/>
                          <a:latin typeface="Times New Roman" panose="02020603050405020304" pitchFamily="18" charset="0"/>
                          <a:ea typeface="+mn-ea"/>
                          <a:cs typeface="Times New Roman" panose="02020603050405020304" pitchFamily="18" charset="0"/>
                        </a:rPr>
                        <a:t>2) Time spent with interesting and skilled colleagues;</a:t>
                      </a:r>
                    </a:p>
                    <a:p>
                      <a:r>
                        <a:rPr lang="en-US" sz="2800" b="1" kern="1200" dirty="0">
                          <a:solidFill>
                            <a:schemeClr val="lt1"/>
                          </a:solidFill>
                          <a:effectLst/>
                          <a:latin typeface="Times New Roman" panose="02020603050405020304" pitchFamily="18" charset="0"/>
                          <a:ea typeface="+mn-ea"/>
                          <a:cs typeface="Times New Roman" panose="02020603050405020304" pitchFamily="18" charset="0"/>
                        </a:rPr>
                        <a:t>3) Increased familiarity with clinical providers and resources;</a:t>
                      </a:r>
                    </a:p>
                    <a:p>
                      <a:r>
                        <a:rPr lang="en-US" sz="2800" b="1" kern="1200" dirty="0">
                          <a:solidFill>
                            <a:schemeClr val="lt1"/>
                          </a:solidFill>
                          <a:effectLst/>
                          <a:latin typeface="Times New Roman" panose="02020603050405020304" pitchFamily="18" charset="0"/>
                          <a:ea typeface="+mn-ea"/>
                          <a:cs typeface="Times New Roman" panose="02020603050405020304" pitchFamily="18" charset="0"/>
                        </a:rPr>
                        <a:t>4) Observing expert clinicians navigate clinical challenges; and</a:t>
                      </a:r>
                    </a:p>
                    <a:p>
                      <a:r>
                        <a:rPr lang="en-US" sz="2800" b="1" kern="1200" dirty="0">
                          <a:solidFill>
                            <a:schemeClr val="lt1"/>
                          </a:solidFill>
                          <a:effectLst/>
                          <a:latin typeface="Times New Roman" panose="02020603050405020304" pitchFamily="18" charset="0"/>
                          <a:ea typeface="+mn-ea"/>
                          <a:cs typeface="Times New Roman" panose="02020603050405020304" pitchFamily="18" charset="0"/>
                        </a:rPr>
                        <a:t>5) Professional renewal. </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92080949"/>
                  </a:ext>
                </a:extLst>
              </a:tr>
              <a:tr h="2473538">
                <a:tc>
                  <a:txBody>
                    <a:bodyPr/>
                    <a:lstStyle/>
                    <a:p>
                      <a:r>
                        <a:rPr lang="en-US" sz="2800" b="1" kern="1200">
                          <a:solidFill>
                            <a:schemeClr val="dk1"/>
                          </a:solidFill>
                          <a:effectLst/>
                          <a:latin typeface="Times New Roman" panose="02020603050405020304" pitchFamily="18" charset="0"/>
                          <a:ea typeface="+mn-ea"/>
                          <a:cs typeface="Times New Roman" panose="02020603050405020304" pitchFamily="18" charset="0"/>
                        </a:rPr>
                        <a:t>Changes to clinical practice included:</a:t>
                      </a:r>
                    </a:p>
                    <a:p>
                      <a:r>
                        <a:rPr lang="en-US" sz="2800" kern="1200">
                          <a:solidFill>
                            <a:schemeClr val="dk1"/>
                          </a:solidFill>
                          <a:effectLst/>
                          <a:latin typeface="Times New Roman" panose="02020603050405020304" pitchFamily="18" charset="0"/>
                          <a:ea typeface="+mn-ea"/>
                          <a:cs typeface="Times New Roman" panose="02020603050405020304" pitchFamily="18" charset="0"/>
                        </a:rPr>
                        <a:t>a) More familiar with referral options;</a:t>
                      </a:r>
                    </a:p>
                    <a:p>
                      <a:r>
                        <a:rPr lang="en-US" sz="2800" kern="1200">
                          <a:solidFill>
                            <a:schemeClr val="dk1"/>
                          </a:solidFill>
                          <a:effectLst/>
                          <a:latin typeface="Times New Roman" panose="02020603050405020304" pitchFamily="18" charset="0"/>
                          <a:ea typeface="+mn-ea"/>
                          <a:cs typeface="Times New Roman" panose="02020603050405020304" pitchFamily="18" charset="0"/>
                        </a:rPr>
                        <a:t>b) Best practices with diverse populations;</a:t>
                      </a:r>
                    </a:p>
                    <a:p>
                      <a:r>
                        <a:rPr lang="en-US" sz="2800" kern="1200">
                          <a:solidFill>
                            <a:schemeClr val="dk1"/>
                          </a:solidFill>
                          <a:effectLst/>
                          <a:latin typeface="Times New Roman" panose="02020603050405020304" pitchFamily="18" charset="0"/>
                          <a:ea typeface="+mn-ea"/>
                          <a:cs typeface="Times New Roman" panose="02020603050405020304" pitchFamily="18" charset="0"/>
                        </a:rPr>
                        <a:t>c) Guidance on how to consult with professionals from other disciplines;</a:t>
                      </a:r>
                    </a:p>
                    <a:p>
                      <a:r>
                        <a:rPr lang="en-US" sz="2800" kern="1200">
                          <a:solidFill>
                            <a:schemeClr val="dk1"/>
                          </a:solidFill>
                          <a:effectLst/>
                          <a:latin typeface="Times New Roman" panose="02020603050405020304" pitchFamily="18" charset="0"/>
                          <a:ea typeface="+mn-ea"/>
                          <a:cs typeface="Times New Roman" panose="02020603050405020304" pitchFamily="18" charset="0"/>
                        </a:rPr>
                        <a:t>d) More mindful of patient and clinician safety issues; and</a:t>
                      </a:r>
                    </a:p>
                    <a:p>
                      <a:r>
                        <a:rPr lang="en-US" sz="2800" kern="1200">
                          <a:solidFill>
                            <a:schemeClr val="dk1"/>
                          </a:solidFill>
                          <a:effectLst/>
                          <a:latin typeface="Times New Roman" panose="02020603050405020304" pitchFamily="18" charset="0"/>
                          <a:ea typeface="+mn-ea"/>
                          <a:cs typeface="Times New Roman" panose="02020603050405020304" pitchFamily="18" charset="0"/>
                        </a:rPr>
                        <a:t>e) Learned of specific patient resources (i.e., meds, books, websites).</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61637602"/>
                  </a:ext>
                </a:extLst>
              </a:tr>
              <a:tr h="2132980">
                <a:tc>
                  <a:txBody>
                    <a:bodyPr/>
                    <a:lstStyle/>
                    <a:p>
                      <a:pPr marL="0" marR="0">
                        <a:lnSpc>
                          <a:spcPct val="107000"/>
                        </a:lnSpc>
                        <a:spcBef>
                          <a:spcPts val="0"/>
                        </a:spcBef>
                        <a:spcAft>
                          <a:spcPts val="800"/>
                        </a:spcAft>
                      </a:pPr>
                      <a:r>
                        <a:rPr lang="en-US" sz="2800" b="1" kern="100" dirty="0">
                          <a:effectLst/>
                          <a:latin typeface="Times New Roman" panose="02020603050405020304" pitchFamily="18" charset="0"/>
                          <a:ea typeface="Aptos" panose="020B0004020202020204" pitchFamily="34" charset="0"/>
                          <a:cs typeface="Times New Roman" panose="02020603050405020304" pitchFamily="18" charset="0"/>
                        </a:rPr>
                        <a:t>Improvement suggestions </a:t>
                      </a: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were for more networking opportunities and more case conferences. </a:t>
                      </a:r>
                    </a:p>
                    <a:p>
                      <a:pPr marL="0" marR="0" lvl="0" indent="0" algn="l" defTabSz="4389197" rtl="0" eaLnBrk="1" fontAlgn="auto" latinLnBrk="0" hangingPunct="1">
                        <a:lnSpc>
                          <a:spcPct val="107000"/>
                        </a:lnSpc>
                        <a:spcBef>
                          <a:spcPts val="0"/>
                        </a:spcBef>
                        <a:spcAft>
                          <a:spcPts val="800"/>
                        </a:spcAft>
                        <a:buClrTx/>
                        <a:buSzTx/>
                        <a:buFontTx/>
                        <a:buNone/>
                        <a:tabLst/>
                        <a:defRPr/>
                      </a:pPr>
                      <a:r>
                        <a:rPr lang="en-US" sz="2800" b="1" kern="1200" dirty="0">
                          <a:solidFill>
                            <a:schemeClr val="dk1"/>
                          </a:solidFill>
                          <a:effectLst/>
                          <a:latin typeface="Times New Roman" panose="02020603050405020304" pitchFamily="18" charset="0"/>
                          <a:ea typeface="+mn-ea"/>
                          <a:cs typeface="Times New Roman" panose="02020603050405020304" pitchFamily="18" charset="0"/>
                        </a:rPr>
                        <a:t>Possible future topics</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telehealth, EDI, billing, psychedelics, perinatal psychology, ethics, interprofessional boundaries. </a:t>
                      </a:r>
                      <a:endParaRPr lang="en-US" sz="2800" dirty="0">
                        <a:latin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1373379"/>
                  </a:ext>
                </a:extLst>
              </a:tr>
              <a:tr h="1215902">
                <a:tc>
                  <a:txBody>
                    <a:bodyPr/>
                    <a:lstStyle/>
                    <a:p>
                      <a:r>
                        <a:rPr lang="en-US" sz="2800" dirty="0">
                          <a:latin typeface="Times New Roman" panose="02020603050405020304" pitchFamily="18" charset="0"/>
                          <a:cs typeface="Times New Roman" panose="02020603050405020304" pitchFamily="18" charset="0"/>
                        </a:rPr>
                        <a:t>The Clinical Health Psychology Symposium has been successful in creating a community of practice with continuing education and peer support.</a:t>
                      </a:r>
                    </a:p>
                  </a:txBody>
                  <a:tcPr/>
                </a:tc>
                <a:extLst>
                  <a:ext uri="{0D108BD9-81ED-4DB2-BD59-A6C34878D82A}">
                    <a16:rowId xmlns:a16="http://schemas.microsoft.com/office/drawing/2014/main" val="2704436884"/>
                  </a:ext>
                </a:extLst>
              </a:tr>
            </a:tbl>
          </a:graphicData>
        </a:graphic>
      </p:graphicFrame>
      <p:graphicFrame>
        <p:nvGraphicFramePr>
          <p:cNvPr id="16" name="Table 15">
            <a:extLst>
              <a:ext uri="{FF2B5EF4-FFF2-40B4-BE49-F238E27FC236}">
                <a16:creationId xmlns:a16="http://schemas.microsoft.com/office/drawing/2014/main" id="{C1A8FBB1-3066-D4A6-1E88-DE00851E05DD}"/>
              </a:ext>
            </a:extLst>
          </p:cNvPr>
          <p:cNvGraphicFramePr>
            <a:graphicFrameLocks noGrp="1"/>
          </p:cNvGraphicFramePr>
          <p:nvPr>
            <p:extLst>
              <p:ext uri="{D42A27DB-BD31-4B8C-83A1-F6EECF244321}">
                <p14:modId xmlns:p14="http://schemas.microsoft.com/office/powerpoint/2010/main" val="2738534405"/>
              </p:ext>
            </p:extLst>
          </p:nvPr>
        </p:nvGraphicFramePr>
        <p:xfrm>
          <a:off x="13667552" y="18048390"/>
          <a:ext cx="10936973" cy="12796527"/>
        </p:xfrm>
        <a:graphic>
          <a:graphicData uri="http://schemas.openxmlformats.org/drawingml/2006/table">
            <a:tbl>
              <a:tblPr firstRow="1" bandRow="1">
                <a:tableStyleId>{5C22544A-7EE6-4342-B048-85BDC9FD1C3A}</a:tableStyleId>
              </a:tblPr>
              <a:tblGrid>
                <a:gridCol w="3473605">
                  <a:extLst>
                    <a:ext uri="{9D8B030D-6E8A-4147-A177-3AD203B41FA5}">
                      <a16:colId xmlns:a16="http://schemas.microsoft.com/office/drawing/2014/main" val="3289072656"/>
                    </a:ext>
                  </a:extLst>
                </a:gridCol>
                <a:gridCol w="7463368">
                  <a:extLst>
                    <a:ext uri="{9D8B030D-6E8A-4147-A177-3AD203B41FA5}">
                      <a16:colId xmlns:a16="http://schemas.microsoft.com/office/drawing/2014/main" val="1520684812"/>
                    </a:ext>
                  </a:extLst>
                </a:gridCol>
              </a:tblGrid>
              <a:tr h="750149">
                <a:tc>
                  <a:txBody>
                    <a:bodyPr/>
                    <a:lstStyle/>
                    <a:p>
                      <a:r>
                        <a:rPr lang="en-US" sz="2800" dirty="0">
                          <a:latin typeface="Times New Roman" panose="02020603050405020304" pitchFamily="18" charset="0"/>
                          <a:cs typeface="Times New Roman" panose="02020603050405020304" pitchFamily="18" charset="0"/>
                        </a:rPr>
                        <a:t>Response Rate</a:t>
                      </a:r>
                    </a:p>
                  </a:txBody>
                  <a:tcPr/>
                </a:tc>
                <a:tc>
                  <a:txBody>
                    <a:bodyPr/>
                    <a:lstStyle/>
                    <a:p>
                      <a:r>
                        <a:rPr lang="en-US" sz="2800" dirty="0">
                          <a:latin typeface="Times New Roman" panose="02020603050405020304" pitchFamily="18" charset="0"/>
                          <a:cs typeface="Times New Roman" panose="02020603050405020304" pitchFamily="18" charset="0"/>
                        </a:rPr>
                        <a:t>72.7% (32 of 44 participants responded)</a:t>
                      </a:r>
                    </a:p>
                  </a:txBody>
                  <a:tcPr/>
                </a:tc>
                <a:extLst>
                  <a:ext uri="{0D108BD9-81ED-4DB2-BD59-A6C34878D82A}">
                    <a16:rowId xmlns:a16="http://schemas.microsoft.com/office/drawing/2014/main" val="3432291166"/>
                  </a:ext>
                </a:extLst>
              </a:tr>
              <a:tr h="1149135">
                <a:tc>
                  <a:txBody>
                    <a:bodyPr/>
                    <a:lstStyle/>
                    <a:p>
                      <a:r>
                        <a:rPr lang="en-US" sz="2800" dirty="0">
                          <a:latin typeface="Times New Roman" panose="02020603050405020304" pitchFamily="18" charset="0"/>
                          <a:cs typeface="Times New Roman" panose="02020603050405020304" pitchFamily="18" charset="0"/>
                        </a:rPr>
                        <a:t># of Sessions Attended</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66% of the sample attended between 1-9 sessions</a:t>
                      </a:r>
                    </a:p>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26% attended 15 or more sessions</a:t>
                      </a:r>
                    </a:p>
                    <a:p>
                      <a:pPr marL="0" marR="0" lvl="0" indent="0" algn="l" defTabSz="4389197" rtl="0" eaLnBrk="1" fontAlgn="auto" latinLnBrk="0" hangingPunct="1">
                        <a:lnSpc>
                          <a:spcPct val="100000"/>
                        </a:lnSpc>
                        <a:spcBef>
                          <a:spcPts val="0"/>
                        </a:spcBef>
                        <a:spcAft>
                          <a:spcPts val="0"/>
                        </a:spcAft>
                        <a:buClrTx/>
                        <a:buSzTx/>
                        <a:buFontTx/>
                        <a:buNone/>
                        <a:tabLst/>
                        <a:defRPr/>
                      </a:pP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a:tc>
                <a:extLst>
                  <a:ext uri="{0D108BD9-81ED-4DB2-BD59-A6C34878D82A}">
                    <a16:rowId xmlns:a16="http://schemas.microsoft.com/office/drawing/2014/main" val="2099077290"/>
                  </a:ext>
                </a:extLst>
              </a:tr>
              <a:tr h="750149">
                <a:tc>
                  <a:txBody>
                    <a:bodyPr/>
                    <a:lstStyle/>
                    <a:p>
                      <a:r>
                        <a:rPr lang="en-US" sz="2800" dirty="0">
                          <a:latin typeface="Times New Roman" panose="02020603050405020304" pitchFamily="18" charset="0"/>
                          <a:cs typeface="Times New Roman" panose="02020603050405020304" pitchFamily="18" charset="0"/>
                        </a:rPr>
                        <a:t>Role at Duke</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74% Faculty; 11% Interns</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58652953"/>
                  </a:ext>
                </a:extLst>
              </a:tr>
              <a:tr h="1149135">
                <a:tc>
                  <a:txBody>
                    <a:bodyPr/>
                    <a:lstStyle/>
                    <a:p>
                      <a:r>
                        <a:rPr lang="en-US" sz="2800" dirty="0">
                          <a:latin typeface="Times New Roman" panose="02020603050405020304" pitchFamily="18" charset="0"/>
                          <a:cs typeface="Times New Roman" panose="02020603050405020304" pitchFamily="18" charset="0"/>
                        </a:rPr>
                        <a:t>% Clinical Providers</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Times New Roman" panose="02020603050405020304" pitchFamily="18" charset="0"/>
                          <a:ea typeface="+mn-ea"/>
                          <a:cs typeface="Times New Roman" panose="02020603050405020304" pitchFamily="18" charset="0"/>
                        </a:rPr>
                        <a:t>74% of the sample were primarily clinical providers (more than 50% clinical practice)</a:t>
                      </a:r>
                    </a:p>
                    <a:p>
                      <a:pPr marL="0" marR="0" lvl="0" indent="0" algn="l" defTabSz="4389197" rtl="0" eaLnBrk="1" fontAlgn="auto" latinLnBrk="0" hangingPunct="1">
                        <a:lnSpc>
                          <a:spcPct val="100000"/>
                        </a:lnSpc>
                        <a:spcBef>
                          <a:spcPts val="0"/>
                        </a:spcBef>
                        <a:spcAft>
                          <a:spcPts val="0"/>
                        </a:spcAft>
                        <a:buClrTx/>
                        <a:buSzTx/>
                        <a:buFontTx/>
                        <a:buNone/>
                        <a:tabLst/>
                        <a:defRPr/>
                      </a:pPr>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552647337"/>
                  </a:ext>
                </a:extLst>
              </a:tr>
              <a:tr h="1149135">
                <a:tc>
                  <a:txBody>
                    <a:bodyPr/>
                    <a:lstStyle/>
                    <a:p>
                      <a:r>
                        <a:rPr lang="en-US" sz="2800" dirty="0">
                          <a:latin typeface="Times New Roman" panose="02020603050405020304" pitchFamily="18" charset="0"/>
                          <a:cs typeface="Times New Roman" panose="02020603050405020304" pitchFamily="18" charset="0"/>
                        </a:rPr>
                        <a:t>Faculty Rank</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75% Assistant Professor </a:t>
                      </a:r>
                    </a:p>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25% Associate Professor</a:t>
                      </a:r>
                    </a:p>
                    <a:p>
                      <a:pPr marL="0" marR="0" lvl="0" indent="0" algn="l" defTabSz="4389197" rtl="0" eaLnBrk="1" fontAlgn="auto" latinLnBrk="0" hangingPunct="1">
                        <a:lnSpc>
                          <a:spcPct val="100000"/>
                        </a:lnSpc>
                        <a:spcBef>
                          <a:spcPts val="0"/>
                        </a:spcBef>
                        <a:spcAft>
                          <a:spcPts val="0"/>
                        </a:spcAft>
                        <a:buClrTx/>
                        <a:buSzTx/>
                        <a:buFontTx/>
                        <a:buNone/>
                        <a:tabLst/>
                        <a:defRPr/>
                      </a:pP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876973"/>
                  </a:ext>
                </a:extLst>
              </a:tr>
              <a:tr h="750149">
                <a:tc>
                  <a:txBody>
                    <a:bodyPr/>
                    <a:lstStyle/>
                    <a:p>
                      <a:r>
                        <a:rPr lang="en-US" sz="2800" dirty="0">
                          <a:latin typeface="Times New Roman" panose="02020603050405020304" pitchFamily="18" charset="0"/>
                          <a:cs typeface="Times New Roman" panose="02020603050405020304" pitchFamily="18" charset="0"/>
                        </a:rPr>
                        <a:t>Educational Level</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85% doctoral level and 12% master’s level</a:t>
                      </a:r>
                    </a:p>
                  </a:txBody>
                  <a:tcPr/>
                </a:tc>
                <a:extLst>
                  <a:ext uri="{0D108BD9-81ED-4DB2-BD59-A6C34878D82A}">
                    <a16:rowId xmlns:a16="http://schemas.microsoft.com/office/drawing/2014/main" val="61374018"/>
                  </a:ext>
                </a:extLst>
              </a:tr>
              <a:tr h="1149135">
                <a:tc>
                  <a:txBody>
                    <a:bodyPr/>
                    <a:lstStyle/>
                    <a:p>
                      <a:r>
                        <a:rPr lang="en-US" sz="2800" dirty="0">
                          <a:latin typeface="Times New Roman" panose="02020603050405020304" pitchFamily="18" charset="0"/>
                          <a:cs typeface="Times New Roman" panose="02020603050405020304" pitchFamily="18" charset="0"/>
                        </a:rPr>
                        <a:t>Years of Clinical Experience</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50% of the sample had 10 or more years of clinical experience</a:t>
                      </a:r>
                    </a:p>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8% were still in training</a:t>
                      </a:r>
                    </a:p>
                    <a:p>
                      <a:pPr marL="0" marR="0" lvl="0" indent="0" algn="l" defTabSz="4389197" rtl="0" eaLnBrk="1" fontAlgn="auto" latinLnBrk="0" hangingPunct="1">
                        <a:lnSpc>
                          <a:spcPct val="100000"/>
                        </a:lnSpc>
                        <a:spcBef>
                          <a:spcPts val="0"/>
                        </a:spcBef>
                        <a:spcAft>
                          <a:spcPts val="0"/>
                        </a:spcAft>
                        <a:buClrTx/>
                        <a:buSzTx/>
                        <a:buFontTx/>
                        <a:buNone/>
                        <a:tabLst/>
                        <a:defRPr/>
                      </a:pP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32729532"/>
                  </a:ext>
                </a:extLst>
              </a:tr>
              <a:tr h="1149135">
                <a:tc>
                  <a:txBody>
                    <a:bodyPr/>
                    <a:lstStyle/>
                    <a:p>
                      <a:r>
                        <a:rPr lang="en-US" sz="2800" dirty="0">
                          <a:latin typeface="Times New Roman" panose="02020603050405020304" pitchFamily="18" charset="0"/>
                          <a:cs typeface="Times New Roman" panose="02020603050405020304" pitchFamily="18" charset="0"/>
                        </a:rPr>
                        <a:t>Years at Duke</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31% at Duke for more than 10 years </a:t>
                      </a:r>
                    </a:p>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27% had started at Duke within the past two years</a:t>
                      </a:r>
                    </a:p>
                    <a:p>
                      <a:pPr marL="0" marR="0" lvl="0" indent="0" algn="l" defTabSz="4389197" rtl="0" eaLnBrk="1" fontAlgn="auto" latinLnBrk="0" hangingPunct="1">
                        <a:lnSpc>
                          <a:spcPct val="100000"/>
                        </a:lnSpc>
                        <a:spcBef>
                          <a:spcPts val="0"/>
                        </a:spcBef>
                        <a:spcAft>
                          <a:spcPts val="0"/>
                        </a:spcAft>
                        <a:buClrTx/>
                        <a:buSzTx/>
                        <a:buFontTx/>
                        <a:buNone/>
                        <a:tabLst/>
                        <a:defRPr/>
                      </a:pP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76396940"/>
                  </a:ext>
                </a:extLst>
              </a:tr>
              <a:tr h="750149">
                <a:tc>
                  <a:txBody>
                    <a:bodyPr/>
                    <a:lstStyle/>
                    <a:p>
                      <a:r>
                        <a:rPr lang="en-US" sz="2800" dirty="0">
                          <a:latin typeface="Times New Roman" panose="02020603050405020304" pitchFamily="18" charset="0"/>
                          <a:cs typeface="Times New Roman" panose="02020603050405020304" pitchFamily="18" charset="0"/>
                        </a:rPr>
                        <a:t>Age</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77% of the sample was between 30 and 50 years of age</a:t>
                      </a:r>
                    </a:p>
                  </a:txBody>
                  <a:tcPr/>
                </a:tc>
                <a:extLst>
                  <a:ext uri="{0D108BD9-81ED-4DB2-BD59-A6C34878D82A}">
                    <a16:rowId xmlns:a16="http://schemas.microsoft.com/office/drawing/2014/main" val="269674482"/>
                  </a:ext>
                </a:extLst>
              </a:tr>
              <a:tr h="791627">
                <a:tc>
                  <a:txBody>
                    <a:bodyPr/>
                    <a:lstStyle/>
                    <a:p>
                      <a:r>
                        <a:rPr lang="en-US" sz="2800" dirty="0">
                          <a:latin typeface="Times New Roman" panose="02020603050405020304" pitchFamily="18" charset="0"/>
                          <a:cs typeface="Times New Roman" panose="02020603050405020304" pitchFamily="18" charset="0"/>
                        </a:rPr>
                        <a:t>How relevant to your work?</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Relevancy rating of the symposium was 80%</a:t>
                      </a:r>
                    </a:p>
                    <a:p>
                      <a:pPr marL="0" marR="0" lvl="0" indent="0" algn="l" defTabSz="4389197" rtl="0" eaLnBrk="1" fontAlgn="auto" latinLnBrk="0" hangingPunct="1">
                        <a:lnSpc>
                          <a:spcPct val="100000"/>
                        </a:lnSpc>
                        <a:spcBef>
                          <a:spcPts val="0"/>
                        </a:spcBef>
                        <a:spcAft>
                          <a:spcPts val="0"/>
                        </a:spcAft>
                        <a:buClrTx/>
                        <a:buSzTx/>
                        <a:buFontTx/>
                        <a:buNone/>
                        <a:tabLst/>
                        <a:defRPr/>
                      </a:pPr>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360363888"/>
                  </a:ext>
                </a:extLst>
              </a:tr>
              <a:tr h="1149135">
                <a:tc>
                  <a:txBody>
                    <a:bodyPr/>
                    <a:lstStyle/>
                    <a:p>
                      <a:r>
                        <a:rPr lang="en-US" sz="2800" dirty="0">
                          <a:latin typeface="Times New Roman" panose="02020603050405020304" pitchFamily="18" charset="0"/>
                          <a:cs typeface="Times New Roman" panose="02020603050405020304" pitchFamily="18" charset="0"/>
                        </a:rPr>
                        <a:t>Recommend to a colleague?</a:t>
                      </a:r>
                    </a:p>
                  </a:txBody>
                  <a:tcPr/>
                </a:tc>
                <a:tc>
                  <a:txBody>
                    <a:bodyPr/>
                    <a:lstStyle/>
                    <a:p>
                      <a:pPr marL="0" marR="0" lvl="0" indent="0" algn="l" defTabSz="4389197" rtl="0" eaLnBrk="1" fontAlgn="auto" latinLnBrk="0" hangingPunct="1">
                        <a:lnSpc>
                          <a:spcPct val="100000"/>
                        </a:lnSpc>
                        <a:spcBef>
                          <a:spcPts val="0"/>
                        </a:spcBef>
                        <a:spcAft>
                          <a:spcPts val="0"/>
                        </a:spcAft>
                        <a:buClrTx/>
                        <a:buSzTx/>
                        <a:buFontTx/>
                        <a:buNone/>
                        <a:tabLst/>
                        <a:defRPr/>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100% of the sample said they would recommend the symposium to a colleague.</a:t>
                      </a:r>
                    </a:p>
                    <a:p>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09761840"/>
                  </a:ext>
                </a:extLst>
              </a:tr>
            </a:tbl>
          </a:graphicData>
        </a:graphic>
      </p:graphicFrame>
      <p:pic>
        <p:nvPicPr>
          <p:cNvPr id="34" name="Picture 33">
            <a:extLst>
              <a:ext uri="{FF2B5EF4-FFF2-40B4-BE49-F238E27FC236}">
                <a16:creationId xmlns:a16="http://schemas.microsoft.com/office/drawing/2014/main" id="{78E38FA9-4548-C756-A200-5B91E8CBE78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5774878" y="6825585"/>
            <a:ext cx="11260815" cy="398972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99FF"/>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6699FF"/>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9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24696</TotalTime>
  <Words>1477</Words>
  <Application>Microsoft Office PowerPoint</Application>
  <PresentationFormat>Custom</PresentationFormat>
  <Paragraphs>81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Wingdings</vt:lpstr>
      <vt:lpstr>Office Theme</vt:lpstr>
      <vt:lpstr>PowerPoint Presentation</vt:lpstr>
    </vt:vector>
  </TitlesOfParts>
  <Company>Duke University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Date</dc:title>
  <dc:creator>Jessica Schindhelm</dc:creator>
  <cp:lastModifiedBy>Katherine Applegate, Ph.D.</cp:lastModifiedBy>
  <cp:revision>159</cp:revision>
  <cp:lastPrinted>2014-11-06T13:40:42Z</cp:lastPrinted>
  <dcterms:created xsi:type="dcterms:W3CDTF">2007-02-19T19:51:00Z</dcterms:created>
  <dcterms:modified xsi:type="dcterms:W3CDTF">2025-03-17T19:50:56Z</dcterms:modified>
</cp:coreProperties>
</file>